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329" r:id="rId3"/>
    <p:sldId id="368" r:id="rId4"/>
    <p:sldId id="367" r:id="rId5"/>
    <p:sldId id="366" r:id="rId6"/>
    <p:sldId id="381" r:id="rId7"/>
    <p:sldId id="365" r:id="rId8"/>
    <p:sldId id="264" r:id="rId9"/>
    <p:sldId id="371" r:id="rId10"/>
    <p:sldId id="374" r:id="rId11"/>
    <p:sldId id="380" r:id="rId12"/>
    <p:sldId id="359" r:id="rId13"/>
    <p:sldId id="372" r:id="rId14"/>
    <p:sldId id="273" r:id="rId15"/>
    <p:sldId id="274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81" autoAdjust="0"/>
    <p:restoredTop sz="86399"/>
  </p:normalViewPr>
  <p:slideViewPr>
    <p:cSldViewPr snapToGrid="0">
      <p:cViewPr varScale="1">
        <p:scale>
          <a:sx n="71" d="100"/>
          <a:sy n="71" d="100"/>
        </p:scale>
        <p:origin x="-780" y="-96"/>
      </p:cViewPr>
      <p:guideLst>
        <p:guide orient="horz" pos="2214"/>
        <p:guide pos="384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9C78B-0691-0449-9651-EE0D9786531D}" type="datetimeFigureOut">
              <a:rPr kumimoji="1" lang="zh-CN" altLang="en-US" smtClean="0"/>
              <a:t>2019/6/25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AABE0D-38ED-5E45-B242-B2CCA76F3A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65632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ABE0D-38ED-5E45-B242-B2CCA76F3A55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AABE0D-38ED-5E45-B242-B2CCA76F3A55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AABE0D-38ED-5E45-B242-B2CCA76F3A55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AABE0D-38ED-5E45-B242-B2CCA76F3A55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AABE0D-38ED-5E45-B242-B2CCA76F3A55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AABE0D-38ED-5E45-B242-B2CCA76F3A55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AABE0D-38ED-5E45-B242-B2CCA76F3A55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AABE0D-38ED-5E45-B242-B2CCA76F3A55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0491D-B30C-4EC0-8C9D-016FE63D38C4}" type="datetimeFigureOut">
              <a:rPr lang="zh-CN" altLang="en-US" smtClean="0"/>
              <a:t>2019/6/25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22A69-9FB0-469D-9EC8-489EBF0291E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0491D-B30C-4EC0-8C9D-016FE63D38C4}" type="datetimeFigureOut">
              <a:rPr lang="zh-CN" altLang="en-US" smtClean="0"/>
              <a:t>2019/6/25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22A69-9FB0-469D-9EC8-489EBF0291E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0491D-B30C-4EC0-8C9D-016FE63D38C4}" type="datetimeFigureOut">
              <a:rPr lang="zh-CN" altLang="en-US" smtClean="0"/>
              <a:t>2019/6/25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22A69-9FB0-469D-9EC8-489EBF0291E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0491D-B30C-4EC0-8C9D-016FE63D38C4}" type="datetimeFigureOut">
              <a:rPr lang="zh-CN" altLang="en-US" smtClean="0"/>
              <a:t>2019/6/25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22A69-9FB0-469D-9EC8-489EBF0291E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0491D-B30C-4EC0-8C9D-016FE63D38C4}" type="datetimeFigureOut">
              <a:rPr lang="zh-CN" altLang="en-US" smtClean="0"/>
              <a:t>2019/6/25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22A69-9FB0-469D-9EC8-489EBF0291E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0491D-B30C-4EC0-8C9D-016FE63D38C4}" type="datetimeFigureOut">
              <a:rPr lang="zh-CN" altLang="en-US" smtClean="0"/>
              <a:t>2019/6/25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22A69-9FB0-469D-9EC8-489EBF0291E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0491D-B30C-4EC0-8C9D-016FE63D38C4}" type="datetimeFigureOut">
              <a:rPr lang="zh-CN" altLang="en-US" smtClean="0"/>
              <a:t>2019/6/25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22A69-9FB0-469D-9EC8-489EBF0291E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0491D-B30C-4EC0-8C9D-016FE63D38C4}" type="datetimeFigureOut">
              <a:rPr lang="zh-CN" altLang="en-US" smtClean="0"/>
              <a:t>2019/6/25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22A69-9FB0-469D-9EC8-489EBF0291E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0491D-B30C-4EC0-8C9D-016FE63D38C4}" type="datetimeFigureOut">
              <a:rPr lang="zh-CN" altLang="en-US" smtClean="0"/>
              <a:t>2019/6/25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22A69-9FB0-469D-9EC8-489EBF0291E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0491D-B30C-4EC0-8C9D-016FE63D38C4}" type="datetimeFigureOut">
              <a:rPr lang="zh-CN" altLang="en-US" smtClean="0"/>
              <a:t>2019/6/25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22A69-9FB0-469D-9EC8-489EBF0291E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0491D-B30C-4EC0-8C9D-016FE63D38C4}" type="datetimeFigureOut">
              <a:rPr lang="zh-CN" altLang="en-US" smtClean="0"/>
              <a:t>2019/6/25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22A69-9FB0-469D-9EC8-489EBF0291E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10491D-B30C-4EC0-8C9D-016FE63D38C4}" type="datetimeFigureOut">
              <a:rPr lang="zh-CN" altLang="en-US" smtClean="0"/>
              <a:t>2019/6/25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122A69-9FB0-469D-9EC8-489EBF0291E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6" Type="http://schemas.openxmlformats.org/officeDocument/2006/relationships/image" Target="../media/image3.tiff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3.tiff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3.tiff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3.tiff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3.tiff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-1" y="3429000"/>
            <a:ext cx="12192000" cy="147710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latin typeface="方正大黑简体" panose="02010601030101010101" pitchFamily="2" charset="-122"/>
                <a:ea typeface="方正大黑简体" panose="02010601030101010101" pitchFamily="2" charset="-122"/>
              </a:rPr>
              <a:t> </a:t>
            </a:r>
            <a:r>
              <a:rPr lang="zh-CN" altLang="en-US" sz="3600" dirty="0" smtClean="0">
                <a:latin typeface="方正大黑简体" panose="02010601030101010101" pitchFamily="2" charset="-122"/>
                <a:ea typeface="方正大黑简体" panose="02010601030101010101" pitchFamily="2" charset="-122"/>
              </a:rPr>
              <a:t>智能餐厅送餐</a:t>
            </a:r>
            <a:endParaRPr lang="zh-CN" altLang="en-US" sz="3600" dirty="0">
              <a:latin typeface="方正大黑简体" panose="02010601030101010101" pitchFamily="2" charset="-122"/>
              <a:ea typeface="方正大黑简体" panose="02010601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56781" y="2124221"/>
            <a:ext cx="5078437" cy="97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800" dirty="0">
                <a:latin typeface="方正大黑简体" panose="02010601030101010101" pitchFamily="2" charset="-122"/>
                <a:ea typeface="方正大黑简体" panose="02010601030101010101" pitchFamily="2" charset="-122"/>
              </a:rPr>
              <a:t>智慧城市课程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66" y="224462"/>
            <a:ext cx="1296491" cy="367763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67624" y="224462"/>
            <a:ext cx="1764976" cy="367763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5" y="6597650"/>
            <a:ext cx="831850" cy="23622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128395" y="6597650"/>
            <a:ext cx="11063605" cy="26035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基础知识</a:t>
            </a: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949960" y="1295400"/>
            <a:ext cx="2045970" cy="615315"/>
            <a:chOff x="1496" y="3600"/>
            <a:chExt cx="3222" cy="969"/>
          </a:xfrm>
        </p:grpSpPr>
        <p:sp>
          <p:nvSpPr>
            <p:cNvPr id="62" name="文本框 61"/>
            <p:cNvSpPr txBox="1"/>
            <p:nvPr/>
          </p:nvSpPr>
          <p:spPr>
            <a:xfrm>
              <a:off x="2407" y="3715"/>
              <a:ext cx="1906" cy="63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latin typeface="黑体" panose="02010609060101010101" charset="-122"/>
                  <a:ea typeface="黑体" panose="02010609060101010101" charset="-122"/>
                </a:rPr>
                <a:t>分析问题</a:t>
              </a:r>
            </a:p>
          </p:txBody>
        </p:sp>
        <p:cxnSp>
          <p:nvCxnSpPr>
            <p:cNvPr id="63" name="直接连接符 62"/>
            <p:cNvCxnSpPr/>
            <p:nvPr/>
          </p:nvCxnSpPr>
          <p:spPr>
            <a:xfrm>
              <a:off x="1496" y="4569"/>
              <a:ext cx="3222" cy="0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KSO_Shape"/>
            <p:cNvSpPr/>
            <p:nvPr/>
          </p:nvSpPr>
          <p:spPr bwMode="auto">
            <a:xfrm>
              <a:off x="1634" y="3600"/>
              <a:ext cx="769" cy="773"/>
            </a:xfrm>
            <a:custGeom>
              <a:avLst/>
              <a:gdLst>
                <a:gd name="T0" fmla="*/ 942322 w 3841"/>
                <a:gd name="T1" fmla="*/ 1696878 h 3861"/>
                <a:gd name="T2" fmla="*/ 612206 w 3841"/>
                <a:gd name="T3" fmla="*/ 1630196 h 3861"/>
                <a:gd name="T4" fmla="*/ 0 w 3841"/>
                <a:gd name="T5" fmla="*/ 1797599 h 3861"/>
                <a:gd name="T6" fmla="*/ 282090 w 3841"/>
                <a:gd name="T7" fmla="*/ 1380724 h 3861"/>
                <a:gd name="T8" fmla="*/ 93719 w 3841"/>
                <a:gd name="T9" fmla="*/ 848206 h 3861"/>
                <a:gd name="T10" fmla="*/ 942322 w 3841"/>
                <a:gd name="T11" fmla="*/ 0 h 3861"/>
                <a:gd name="T12" fmla="*/ 1790924 w 3841"/>
                <a:gd name="T13" fmla="*/ 848206 h 3861"/>
                <a:gd name="T14" fmla="*/ 942322 w 3841"/>
                <a:gd name="T15" fmla="*/ 1696878 h 3861"/>
                <a:gd name="T16" fmla="*/ 682146 w 3841"/>
                <a:gd name="T17" fmla="*/ 1245496 h 3861"/>
                <a:gd name="T18" fmla="*/ 803375 w 3841"/>
                <a:gd name="T19" fmla="*/ 1371398 h 3861"/>
                <a:gd name="T20" fmla="*/ 956776 w 3841"/>
                <a:gd name="T21" fmla="*/ 1221248 h 3861"/>
                <a:gd name="T22" fmla="*/ 830884 w 3841"/>
                <a:gd name="T23" fmla="*/ 1092082 h 3861"/>
                <a:gd name="T24" fmla="*/ 682146 w 3841"/>
                <a:gd name="T25" fmla="*/ 1245496 h 3861"/>
                <a:gd name="T26" fmla="*/ 988948 w 3841"/>
                <a:gd name="T27" fmla="*/ 301698 h 3861"/>
                <a:gd name="T28" fmla="*/ 729705 w 3841"/>
                <a:gd name="T29" fmla="*/ 367913 h 3861"/>
                <a:gd name="T30" fmla="*/ 758613 w 3841"/>
                <a:gd name="T31" fmla="*/ 522726 h 3861"/>
                <a:gd name="T32" fmla="*/ 926002 w 3841"/>
                <a:gd name="T33" fmla="*/ 479826 h 3861"/>
                <a:gd name="T34" fmla="*/ 1015059 w 3841"/>
                <a:gd name="T35" fmla="*/ 553502 h 3861"/>
                <a:gd name="T36" fmla="*/ 892431 w 3841"/>
                <a:gd name="T37" fmla="*/ 723703 h 3861"/>
                <a:gd name="T38" fmla="*/ 752552 w 3841"/>
                <a:gd name="T39" fmla="*/ 978771 h 3861"/>
                <a:gd name="T40" fmla="*/ 747889 w 3841"/>
                <a:gd name="T41" fmla="*/ 1018406 h 3861"/>
                <a:gd name="T42" fmla="*/ 962837 w 3841"/>
                <a:gd name="T43" fmla="*/ 1018406 h 3861"/>
                <a:gd name="T44" fmla="*/ 970298 w 3841"/>
                <a:gd name="T45" fmla="*/ 981568 h 3861"/>
                <a:gd name="T46" fmla="*/ 1074741 w 3841"/>
                <a:gd name="T47" fmla="*/ 800643 h 3861"/>
                <a:gd name="T48" fmla="*/ 1242130 w 3841"/>
                <a:gd name="T49" fmla="*/ 510602 h 3861"/>
                <a:gd name="T50" fmla="*/ 988948 w 3841"/>
                <a:gd name="T51" fmla="*/ 301698 h 3861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3841" h="3861">
                  <a:moveTo>
                    <a:pt x="2021" y="3639"/>
                  </a:moveTo>
                  <a:cubicBezTo>
                    <a:pt x="1770" y="3639"/>
                    <a:pt x="1531" y="3588"/>
                    <a:pt x="1313" y="3496"/>
                  </a:cubicBezTo>
                  <a:cubicBezTo>
                    <a:pt x="830" y="3861"/>
                    <a:pt x="0" y="3855"/>
                    <a:pt x="0" y="3855"/>
                  </a:cubicBezTo>
                  <a:cubicBezTo>
                    <a:pt x="0" y="3855"/>
                    <a:pt x="417" y="3566"/>
                    <a:pt x="605" y="2961"/>
                  </a:cubicBezTo>
                  <a:cubicBezTo>
                    <a:pt x="352" y="2648"/>
                    <a:pt x="201" y="2252"/>
                    <a:pt x="201" y="1819"/>
                  </a:cubicBezTo>
                  <a:cubicBezTo>
                    <a:pt x="201" y="814"/>
                    <a:pt x="1016" y="0"/>
                    <a:pt x="2021" y="0"/>
                  </a:cubicBezTo>
                  <a:cubicBezTo>
                    <a:pt x="3026" y="0"/>
                    <a:pt x="3841" y="814"/>
                    <a:pt x="3841" y="1819"/>
                  </a:cubicBezTo>
                  <a:cubicBezTo>
                    <a:pt x="3841" y="2824"/>
                    <a:pt x="3026" y="3639"/>
                    <a:pt x="2021" y="3639"/>
                  </a:cubicBezTo>
                  <a:close/>
                  <a:moveTo>
                    <a:pt x="1463" y="2671"/>
                  </a:moveTo>
                  <a:cubicBezTo>
                    <a:pt x="1463" y="2826"/>
                    <a:pt x="1568" y="2941"/>
                    <a:pt x="1723" y="2941"/>
                  </a:cubicBezTo>
                  <a:cubicBezTo>
                    <a:pt x="1917" y="2941"/>
                    <a:pt x="2052" y="2806"/>
                    <a:pt x="2052" y="2619"/>
                  </a:cubicBezTo>
                  <a:cubicBezTo>
                    <a:pt x="2052" y="2457"/>
                    <a:pt x="1940" y="2342"/>
                    <a:pt x="1782" y="2342"/>
                  </a:cubicBezTo>
                  <a:cubicBezTo>
                    <a:pt x="1595" y="2342"/>
                    <a:pt x="1463" y="2497"/>
                    <a:pt x="1463" y="2671"/>
                  </a:cubicBezTo>
                  <a:close/>
                  <a:moveTo>
                    <a:pt x="2121" y="647"/>
                  </a:moveTo>
                  <a:cubicBezTo>
                    <a:pt x="1874" y="647"/>
                    <a:pt x="1687" y="716"/>
                    <a:pt x="1565" y="789"/>
                  </a:cubicBezTo>
                  <a:cubicBezTo>
                    <a:pt x="1627" y="1121"/>
                    <a:pt x="1627" y="1121"/>
                    <a:pt x="1627" y="1121"/>
                  </a:cubicBezTo>
                  <a:cubicBezTo>
                    <a:pt x="1720" y="1065"/>
                    <a:pt x="1838" y="1029"/>
                    <a:pt x="1986" y="1029"/>
                  </a:cubicBezTo>
                  <a:cubicBezTo>
                    <a:pt x="2134" y="1032"/>
                    <a:pt x="2177" y="1101"/>
                    <a:pt x="2177" y="1187"/>
                  </a:cubicBezTo>
                  <a:cubicBezTo>
                    <a:pt x="2177" y="1302"/>
                    <a:pt x="2042" y="1414"/>
                    <a:pt x="1914" y="1552"/>
                  </a:cubicBezTo>
                  <a:cubicBezTo>
                    <a:pt x="1729" y="1747"/>
                    <a:pt x="1641" y="1921"/>
                    <a:pt x="1614" y="2099"/>
                  </a:cubicBezTo>
                  <a:cubicBezTo>
                    <a:pt x="1611" y="2125"/>
                    <a:pt x="1608" y="2155"/>
                    <a:pt x="1604" y="2184"/>
                  </a:cubicBezTo>
                  <a:cubicBezTo>
                    <a:pt x="2065" y="2184"/>
                    <a:pt x="2065" y="2184"/>
                    <a:pt x="2065" y="2184"/>
                  </a:cubicBezTo>
                  <a:cubicBezTo>
                    <a:pt x="2072" y="2155"/>
                    <a:pt x="2075" y="2128"/>
                    <a:pt x="2081" y="2105"/>
                  </a:cubicBezTo>
                  <a:cubicBezTo>
                    <a:pt x="2111" y="1957"/>
                    <a:pt x="2177" y="1845"/>
                    <a:pt x="2305" y="1717"/>
                  </a:cubicBezTo>
                  <a:cubicBezTo>
                    <a:pt x="2490" y="1526"/>
                    <a:pt x="2664" y="1358"/>
                    <a:pt x="2664" y="1095"/>
                  </a:cubicBezTo>
                  <a:cubicBezTo>
                    <a:pt x="2664" y="825"/>
                    <a:pt x="2437" y="647"/>
                    <a:pt x="2121" y="647"/>
                  </a:cubicBezTo>
                  <a:close/>
                </a:path>
              </a:pathLst>
            </a:custGeom>
            <a:solidFill>
              <a:srgbClr val="00B0F0"/>
            </a:solidFill>
            <a:ln>
              <a:solidFill>
                <a:srgbClr val="00B0F0"/>
              </a:solidFill>
            </a:ln>
          </p:spPr>
          <p:txBody>
            <a:bodyPr anchor="ctr" anchorCtr="1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pic>
        <p:nvPicPr>
          <p:cNvPr id="64" name="图片 6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942975" y="2272118"/>
            <a:ext cx="179578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停止在餐桌前，等待客人拿取菜品。客人拿取完毕后，按键触发转身。</a:t>
            </a:r>
            <a:endParaRPr lang="zh-CN" altLang="en-US" dirty="0"/>
          </a:p>
        </p:txBody>
      </p:sp>
      <p:pic>
        <p:nvPicPr>
          <p:cNvPr id="18" name="图片 17"/>
          <p:cNvPicPr/>
          <p:nvPr/>
        </p:nvPicPr>
        <p:blipFill>
          <a:blip r:embed="rId5"/>
          <a:stretch>
            <a:fillRect/>
          </a:stretch>
        </p:blipFill>
        <p:spPr>
          <a:xfrm>
            <a:off x="4372664" y="1356557"/>
            <a:ext cx="6707711" cy="416546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999508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项目优化一</a:t>
            </a: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1128395" y="1717675"/>
            <a:ext cx="5007610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zh-CN" altLang="zh-CN" b="1" dirty="0"/>
              <a:t>你觉得速度和稳定应该如何平衡，巡线方法和程序逻辑是否可以优化。简述你的方案和原理。</a:t>
            </a:r>
            <a:r>
              <a:rPr lang="zh-CN" dirty="0" smtClean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。</a:t>
            </a:r>
            <a:endParaRPr lang="zh-CN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pic>
        <p:nvPicPr>
          <p:cNvPr id="65" name="图片 6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999508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项目优化二</a:t>
            </a: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1128395" y="1717675"/>
            <a:ext cx="7048500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zh-CN" altLang="zh-CN" b="1" dirty="0"/>
              <a:t>你觉得餐厅智能送餐还有哪些需要优化的地方</a:t>
            </a:r>
            <a:r>
              <a:rPr lang="zh-CN" altLang="zh-CN" b="1" dirty="0" smtClean="0"/>
              <a:t>？</a:t>
            </a:r>
            <a:endParaRPr lang="en-US" altLang="zh-CN" b="1" dirty="0" smtClean="0"/>
          </a:p>
          <a:p>
            <a:pPr>
              <a:lnSpc>
                <a:spcPct val="150000"/>
              </a:lnSpc>
              <a:buFontTx/>
              <a:buNone/>
            </a:pPr>
            <a:r>
              <a:rPr lang="zh-CN" dirty="0" smtClean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①</a:t>
            </a:r>
            <a:r>
              <a:rPr lang="zh-CN" altLang="en-US" dirty="0" smtClean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是否可以加上声光提示</a:t>
            </a:r>
            <a:endParaRPr lang="en-US" altLang="zh-CN" dirty="0" smtClean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  <a:p>
            <a:pPr>
              <a:lnSpc>
                <a:spcPct val="150000"/>
              </a:lnSpc>
              <a:buFontTx/>
              <a:buNone/>
            </a:pPr>
            <a:r>
              <a:rPr lang="zh-CN" dirty="0" smtClean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②</a:t>
            </a:r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行进道路上有行人，可以等待和提示</a:t>
            </a:r>
            <a:endParaRPr lang="en-US" altLang="zh-CN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  <a:p>
            <a:pPr>
              <a:lnSpc>
                <a:spcPct val="150000"/>
              </a:lnSpc>
            </a:pPr>
            <a:r>
              <a:rPr lang="zh-CN" dirty="0" smtClean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③</a:t>
            </a:r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是否可以寻找更近的行驶</a:t>
            </a:r>
            <a:r>
              <a:rPr lang="zh-CN" altLang="en-US" dirty="0" smtClean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路径</a:t>
            </a:r>
            <a:endParaRPr lang="zh-CN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  <a:p>
            <a:pPr>
              <a:lnSpc>
                <a:spcPct val="150000"/>
              </a:lnSpc>
              <a:buFontTx/>
              <a:buNone/>
            </a:pPr>
            <a:r>
              <a:rPr 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④其他功能</a:t>
            </a:r>
          </a:p>
        </p:txBody>
      </p:sp>
      <p:pic>
        <p:nvPicPr>
          <p:cNvPr id="65" name="图片 6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综合实践</a:t>
            </a: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3" name="直接连接符 62"/>
          <p:cNvCxnSpPr/>
          <p:nvPr/>
        </p:nvCxnSpPr>
        <p:spPr>
          <a:xfrm flipV="1">
            <a:off x="743585" y="1896745"/>
            <a:ext cx="2326005" cy="1143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KSO_Shape"/>
          <p:cNvSpPr/>
          <p:nvPr/>
        </p:nvSpPr>
        <p:spPr bwMode="auto">
          <a:xfrm>
            <a:off x="824494" y="1226604"/>
            <a:ext cx="488463" cy="491061"/>
          </a:xfrm>
          <a:custGeom>
            <a:avLst/>
            <a:gdLst>
              <a:gd name="T0" fmla="*/ 942322 w 3841"/>
              <a:gd name="T1" fmla="*/ 1696878 h 3861"/>
              <a:gd name="T2" fmla="*/ 612206 w 3841"/>
              <a:gd name="T3" fmla="*/ 1630196 h 3861"/>
              <a:gd name="T4" fmla="*/ 0 w 3841"/>
              <a:gd name="T5" fmla="*/ 1797599 h 3861"/>
              <a:gd name="T6" fmla="*/ 282090 w 3841"/>
              <a:gd name="T7" fmla="*/ 1380724 h 3861"/>
              <a:gd name="T8" fmla="*/ 93719 w 3841"/>
              <a:gd name="T9" fmla="*/ 848206 h 3861"/>
              <a:gd name="T10" fmla="*/ 942322 w 3841"/>
              <a:gd name="T11" fmla="*/ 0 h 3861"/>
              <a:gd name="T12" fmla="*/ 1790924 w 3841"/>
              <a:gd name="T13" fmla="*/ 848206 h 3861"/>
              <a:gd name="T14" fmla="*/ 942322 w 3841"/>
              <a:gd name="T15" fmla="*/ 1696878 h 3861"/>
              <a:gd name="T16" fmla="*/ 682146 w 3841"/>
              <a:gd name="T17" fmla="*/ 1245496 h 3861"/>
              <a:gd name="T18" fmla="*/ 803375 w 3841"/>
              <a:gd name="T19" fmla="*/ 1371398 h 3861"/>
              <a:gd name="T20" fmla="*/ 956776 w 3841"/>
              <a:gd name="T21" fmla="*/ 1221248 h 3861"/>
              <a:gd name="T22" fmla="*/ 830884 w 3841"/>
              <a:gd name="T23" fmla="*/ 1092082 h 3861"/>
              <a:gd name="T24" fmla="*/ 682146 w 3841"/>
              <a:gd name="T25" fmla="*/ 1245496 h 3861"/>
              <a:gd name="T26" fmla="*/ 988948 w 3841"/>
              <a:gd name="T27" fmla="*/ 301698 h 3861"/>
              <a:gd name="T28" fmla="*/ 729705 w 3841"/>
              <a:gd name="T29" fmla="*/ 367913 h 3861"/>
              <a:gd name="T30" fmla="*/ 758613 w 3841"/>
              <a:gd name="T31" fmla="*/ 522726 h 3861"/>
              <a:gd name="T32" fmla="*/ 926002 w 3841"/>
              <a:gd name="T33" fmla="*/ 479826 h 3861"/>
              <a:gd name="T34" fmla="*/ 1015059 w 3841"/>
              <a:gd name="T35" fmla="*/ 553502 h 3861"/>
              <a:gd name="T36" fmla="*/ 892431 w 3841"/>
              <a:gd name="T37" fmla="*/ 723703 h 3861"/>
              <a:gd name="T38" fmla="*/ 752552 w 3841"/>
              <a:gd name="T39" fmla="*/ 978771 h 3861"/>
              <a:gd name="T40" fmla="*/ 747889 w 3841"/>
              <a:gd name="T41" fmla="*/ 1018406 h 3861"/>
              <a:gd name="T42" fmla="*/ 962837 w 3841"/>
              <a:gd name="T43" fmla="*/ 1018406 h 3861"/>
              <a:gd name="T44" fmla="*/ 970298 w 3841"/>
              <a:gd name="T45" fmla="*/ 981568 h 3861"/>
              <a:gd name="T46" fmla="*/ 1074741 w 3841"/>
              <a:gd name="T47" fmla="*/ 800643 h 3861"/>
              <a:gd name="T48" fmla="*/ 1242130 w 3841"/>
              <a:gd name="T49" fmla="*/ 510602 h 3861"/>
              <a:gd name="T50" fmla="*/ 988948 w 3841"/>
              <a:gd name="T51" fmla="*/ 301698 h 3861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841" h="3861">
                <a:moveTo>
                  <a:pt x="2021" y="3639"/>
                </a:moveTo>
                <a:cubicBezTo>
                  <a:pt x="1770" y="3639"/>
                  <a:pt x="1531" y="3588"/>
                  <a:pt x="1313" y="3496"/>
                </a:cubicBezTo>
                <a:cubicBezTo>
                  <a:pt x="830" y="3861"/>
                  <a:pt x="0" y="3855"/>
                  <a:pt x="0" y="3855"/>
                </a:cubicBezTo>
                <a:cubicBezTo>
                  <a:pt x="0" y="3855"/>
                  <a:pt x="417" y="3566"/>
                  <a:pt x="605" y="2961"/>
                </a:cubicBezTo>
                <a:cubicBezTo>
                  <a:pt x="352" y="2648"/>
                  <a:pt x="201" y="2252"/>
                  <a:pt x="201" y="1819"/>
                </a:cubicBezTo>
                <a:cubicBezTo>
                  <a:pt x="201" y="814"/>
                  <a:pt x="1016" y="0"/>
                  <a:pt x="2021" y="0"/>
                </a:cubicBezTo>
                <a:cubicBezTo>
                  <a:pt x="3026" y="0"/>
                  <a:pt x="3841" y="814"/>
                  <a:pt x="3841" y="1819"/>
                </a:cubicBezTo>
                <a:cubicBezTo>
                  <a:pt x="3841" y="2824"/>
                  <a:pt x="3026" y="3639"/>
                  <a:pt x="2021" y="3639"/>
                </a:cubicBezTo>
                <a:close/>
                <a:moveTo>
                  <a:pt x="1463" y="2671"/>
                </a:moveTo>
                <a:cubicBezTo>
                  <a:pt x="1463" y="2826"/>
                  <a:pt x="1568" y="2941"/>
                  <a:pt x="1723" y="2941"/>
                </a:cubicBezTo>
                <a:cubicBezTo>
                  <a:pt x="1917" y="2941"/>
                  <a:pt x="2052" y="2806"/>
                  <a:pt x="2052" y="2619"/>
                </a:cubicBezTo>
                <a:cubicBezTo>
                  <a:pt x="2052" y="2457"/>
                  <a:pt x="1940" y="2342"/>
                  <a:pt x="1782" y="2342"/>
                </a:cubicBezTo>
                <a:cubicBezTo>
                  <a:pt x="1595" y="2342"/>
                  <a:pt x="1463" y="2497"/>
                  <a:pt x="1463" y="2671"/>
                </a:cubicBezTo>
                <a:close/>
                <a:moveTo>
                  <a:pt x="2121" y="647"/>
                </a:moveTo>
                <a:cubicBezTo>
                  <a:pt x="1874" y="647"/>
                  <a:pt x="1687" y="716"/>
                  <a:pt x="1565" y="789"/>
                </a:cubicBezTo>
                <a:cubicBezTo>
                  <a:pt x="1627" y="1121"/>
                  <a:pt x="1627" y="1121"/>
                  <a:pt x="1627" y="1121"/>
                </a:cubicBezTo>
                <a:cubicBezTo>
                  <a:pt x="1720" y="1065"/>
                  <a:pt x="1838" y="1029"/>
                  <a:pt x="1986" y="1029"/>
                </a:cubicBezTo>
                <a:cubicBezTo>
                  <a:pt x="2134" y="1032"/>
                  <a:pt x="2177" y="1101"/>
                  <a:pt x="2177" y="1187"/>
                </a:cubicBezTo>
                <a:cubicBezTo>
                  <a:pt x="2177" y="1302"/>
                  <a:pt x="2042" y="1414"/>
                  <a:pt x="1914" y="1552"/>
                </a:cubicBezTo>
                <a:cubicBezTo>
                  <a:pt x="1729" y="1747"/>
                  <a:pt x="1641" y="1921"/>
                  <a:pt x="1614" y="2099"/>
                </a:cubicBezTo>
                <a:cubicBezTo>
                  <a:pt x="1611" y="2125"/>
                  <a:pt x="1608" y="2155"/>
                  <a:pt x="1604" y="2184"/>
                </a:cubicBezTo>
                <a:cubicBezTo>
                  <a:pt x="2065" y="2184"/>
                  <a:pt x="2065" y="2184"/>
                  <a:pt x="2065" y="2184"/>
                </a:cubicBezTo>
                <a:cubicBezTo>
                  <a:pt x="2072" y="2155"/>
                  <a:pt x="2075" y="2128"/>
                  <a:pt x="2081" y="2105"/>
                </a:cubicBezTo>
                <a:cubicBezTo>
                  <a:pt x="2111" y="1957"/>
                  <a:pt x="2177" y="1845"/>
                  <a:pt x="2305" y="1717"/>
                </a:cubicBezTo>
                <a:cubicBezTo>
                  <a:pt x="2490" y="1526"/>
                  <a:pt x="2664" y="1358"/>
                  <a:pt x="2664" y="1095"/>
                </a:cubicBezTo>
                <a:cubicBezTo>
                  <a:pt x="2664" y="825"/>
                  <a:pt x="2437" y="647"/>
                  <a:pt x="2121" y="647"/>
                </a:cubicBez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64" name="图片 6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859790" y="2134235"/>
            <a:ext cx="10283190" cy="348107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315149" y="1246678"/>
            <a:ext cx="1960880" cy="39878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l"/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项目实践与分析</a:t>
            </a:r>
          </a:p>
        </p:txBody>
      </p:sp>
      <p:graphicFrame>
        <p:nvGraphicFramePr>
          <p:cNvPr id="10" name="表格 9"/>
          <p:cNvGraphicFramePr/>
          <p:nvPr/>
        </p:nvGraphicFramePr>
        <p:xfrm>
          <a:off x="1128395" y="2257425"/>
          <a:ext cx="9673590" cy="32346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6380"/>
                <a:gridCol w="438150"/>
                <a:gridCol w="1612265"/>
                <a:gridCol w="1612265"/>
                <a:gridCol w="1612265"/>
                <a:gridCol w="1612265"/>
              </a:tblGrid>
              <a:tr h="452755">
                <a:tc gridSpan="6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800"/>
                        <a:t>项目笔记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45275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1</a:t>
                      </a:r>
                      <a:r>
                        <a:rPr lang="zh-CN" altLang="en-US"/>
                        <a:t>：实现方案与导图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45275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2</a:t>
                      </a:r>
                      <a:r>
                        <a:rPr lang="zh-CN" altLang="en-US"/>
                        <a:t>：结构设计与分析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45275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3</a:t>
                      </a:r>
                      <a:r>
                        <a:rPr lang="zh-CN" altLang="en-US"/>
                        <a:t>：程序逻辑与实践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45275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4</a:t>
                      </a:r>
                      <a:r>
                        <a:rPr lang="zh-CN" altLang="en-US"/>
                        <a:t>：方案难题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45275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5</a:t>
                      </a:r>
                      <a:r>
                        <a:rPr lang="zh-CN" altLang="en-US"/>
                        <a:t>：硬件难题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</a:tr>
              <a:tr h="45275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6</a:t>
                      </a:r>
                      <a:r>
                        <a:rPr lang="zh-CN" altLang="en-US"/>
                        <a:t>：程序难题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2" name="矩形 61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小组讨论</a:t>
            </a: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/>
        </p:nvSpPr>
        <p:spPr>
          <a:xfrm>
            <a:off x="1391349" y="1307638"/>
            <a:ext cx="1467068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评价与收获</a:t>
            </a:r>
          </a:p>
        </p:txBody>
      </p:sp>
      <p:cxnSp>
        <p:nvCxnSpPr>
          <p:cNvPr id="63" name="直接连接符 62"/>
          <p:cNvCxnSpPr/>
          <p:nvPr/>
        </p:nvCxnSpPr>
        <p:spPr>
          <a:xfrm>
            <a:off x="812543" y="1849592"/>
            <a:ext cx="2558835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/>
          <p:cNvSpPr/>
          <p:nvPr/>
        </p:nvSpPr>
        <p:spPr>
          <a:xfrm>
            <a:off x="786794" y="1978329"/>
            <a:ext cx="106189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分小组讨论：</a:t>
            </a:r>
            <a:endParaRPr lang="en-US" altLang="zh-CN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  <a:p>
            <a:pPr>
              <a:lnSpc>
                <a:spcPct val="150000"/>
              </a:lnSpc>
              <a:buFontTx/>
              <a:buNone/>
            </a:pPr>
            <a:r>
              <a:rPr lang="en-US" alt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1.</a:t>
            </a:r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今天掌握了哪些知识和能力？</a:t>
            </a:r>
            <a:endParaRPr lang="en-US" altLang="zh-CN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  <a:p>
            <a:pPr>
              <a:lnSpc>
                <a:spcPct val="150000"/>
              </a:lnSpc>
              <a:buFontTx/>
              <a:buNone/>
            </a:pPr>
            <a:r>
              <a:rPr lang="en-US" alt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2.</a:t>
            </a:r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自己的任务是否都顺利完成了，中间遇到了哪些困难？</a:t>
            </a:r>
            <a:endParaRPr lang="en-US" altLang="zh-CN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  <a:p>
            <a:pPr>
              <a:lnSpc>
                <a:spcPct val="150000"/>
              </a:lnSpc>
              <a:buFontTx/>
              <a:buNone/>
            </a:pPr>
            <a:r>
              <a:rPr lang="en-US" alt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3.</a:t>
            </a:r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没有完成的话是什么原因？应当如何避免？</a:t>
            </a:r>
            <a:endParaRPr lang="en-US" altLang="zh-CN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sp>
        <p:nvSpPr>
          <p:cNvPr id="67" name="KSO_Shape"/>
          <p:cNvSpPr/>
          <p:nvPr/>
        </p:nvSpPr>
        <p:spPr bwMode="auto">
          <a:xfrm>
            <a:off x="908258" y="1247615"/>
            <a:ext cx="465652" cy="433833"/>
          </a:xfrm>
          <a:custGeom>
            <a:avLst/>
            <a:gdLst>
              <a:gd name="T0" fmla="*/ 1333062 w 4783"/>
              <a:gd name="T1" fmla="*/ 0 h 4454"/>
              <a:gd name="T2" fmla="*/ 565566 w 4783"/>
              <a:gd name="T3" fmla="*/ 384673 h 4454"/>
              <a:gd name="T4" fmla="*/ 179627 w 4783"/>
              <a:gd name="T5" fmla="*/ 385072 h 4454"/>
              <a:gd name="T6" fmla="*/ 151349 w 4783"/>
              <a:gd name="T7" fmla="*/ 389058 h 4454"/>
              <a:gd name="T8" fmla="*/ 124265 w 4783"/>
              <a:gd name="T9" fmla="*/ 396234 h 4454"/>
              <a:gd name="T10" fmla="*/ 99173 w 4783"/>
              <a:gd name="T11" fmla="*/ 407794 h 4454"/>
              <a:gd name="T12" fmla="*/ 76073 w 4783"/>
              <a:gd name="T13" fmla="*/ 422543 h 4454"/>
              <a:gd name="T14" fmla="*/ 55362 w 4783"/>
              <a:gd name="T15" fmla="*/ 440481 h 4454"/>
              <a:gd name="T16" fmla="*/ 37837 w 4783"/>
              <a:gd name="T17" fmla="*/ 461209 h 4454"/>
              <a:gd name="T18" fmla="*/ 22702 w 4783"/>
              <a:gd name="T19" fmla="*/ 484330 h 4454"/>
              <a:gd name="T20" fmla="*/ 11550 w 4783"/>
              <a:gd name="T21" fmla="*/ 509044 h 4454"/>
              <a:gd name="T22" fmla="*/ 3983 w 4783"/>
              <a:gd name="T23" fmla="*/ 536151 h 4454"/>
              <a:gd name="T24" fmla="*/ 0 w 4783"/>
              <a:gd name="T25" fmla="*/ 564852 h 4454"/>
              <a:gd name="T26" fmla="*/ 0 w 4783"/>
              <a:gd name="T27" fmla="*/ 1585731 h 4454"/>
              <a:gd name="T28" fmla="*/ 1991 w 4783"/>
              <a:gd name="T29" fmla="*/ 1614432 h 4454"/>
              <a:gd name="T30" fmla="*/ 8364 w 4783"/>
              <a:gd name="T31" fmla="*/ 1641938 h 4454"/>
              <a:gd name="T32" fmla="*/ 18719 w 4783"/>
              <a:gd name="T33" fmla="*/ 1667848 h 4454"/>
              <a:gd name="T34" fmla="*/ 32261 w 4783"/>
              <a:gd name="T35" fmla="*/ 1691766 h 4454"/>
              <a:gd name="T36" fmla="*/ 49387 w 4783"/>
              <a:gd name="T37" fmla="*/ 1712893 h 4454"/>
              <a:gd name="T38" fmla="*/ 69302 w 4783"/>
              <a:gd name="T39" fmla="*/ 1731628 h 4454"/>
              <a:gd name="T40" fmla="*/ 91207 w 4783"/>
              <a:gd name="T41" fmla="*/ 1747972 h 4454"/>
              <a:gd name="T42" fmla="*/ 115503 w 4783"/>
              <a:gd name="T43" fmla="*/ 1760329 h 4454"/>
              <a:gd name="T44" fmla="*/ 142188 w 4783"/>
              <a:gd name="T45" fmla="*/ 1769498 h 4454"/>
              <a:gd name="T46" fmla="*/ 170068 w 4783"/>
              <a:gd name="T47" fmla="*/ 1774281 h 4454"/>
              <a:gd name="T48" fmla="*/ 1715416 w 4783"/>
              <a:gd name="T49" fmla="*/ 1775477 h 4454"/>
              <a:gd name="T50" fmla="*/ 1734534 w 4783"/>
              <a:gd name="T51" fmla="*/ 1774281 h 4454"/>
              <a:gd name="T52" fmla="*/ 1762812 w 4783"/>
              <a:gd name="T53" fmla="*/ 1769498 h 4454"/>
              <a:gd name="T54" fmla="*/ 1789099 w 4783"/>
              <a:gd name="T55" fmla="*/ 1760329 h 4454"/>
              <a:gd name="T56" fmla="*/ 1813394 w 4783"/>
              <a:gd name="T57" fmla="*/ 1747972 h 4454"/>
              <a:gd name="T58" fmla="*/ 1835698 w 4783"/>
              <a:gd name="T59" fmla="*/ 1731628 h 4454"/>
              <a:gd name="T60" fmla="*/ 1855613 w 4783"/>
              <a:gd name="T61" fmla="*/ 1712893 h 4454"/>
              <a:gd name="T62" fmla="*/ 1872341 w 4783"/>
              <a:gd name="T63" fmla="*/ 1691766 h 4454"/>
              <a:gd name="T64" fmla="*/ 1885882 w 4783"/>
              <a:gd name="T65" fmla="*/ 1667848 h 4454"/>
              <a:gd name="T66" fmla="*/ 1896238 w 4783"/>
              <a:gd name="T67" fmla="*/ 1641938 h 4454"/>
              <a:gd name="T68" fmla="*/ 1902610 w 4783"/>
              <a:gd name="T69" fmla="*/ 1614432 h 4454"/>
              <a:gd name="T70" fmla="*/ 1905000 w 4783"/>
              <a:gd name="T71" fmla="*/ 1585731 h 4454"/>
              <a:gd name="T72" fmla="*/ 1904602 w 4783"/>
              <a:gd name="T73" fmla="*/ 564852 h 4454"/>
              <a:gd name="T74" fmla="*/ 1900619 w 4783"/>
              <a:gd name="T75" fmla="*/ 536151 h 4454"/>
              <a:gd name="T76" fmla="*/ 1893450 w 4783"/>
              <a:gd name="T77" fmla="*/ 509044 h 4454"/>
              <a:gd name="T78" fmla="*/ 1881899 w 4783"/>
              <a:gd name="T79" fmla="*/ 484330 h 4454"/>
              <a:gd name="T80" fmla="*/ 1867163 w 4783"/>
              <a:gd name="T81" fmla="*/ 461209 h 4454"/>
              <a:gd name="T82" fmla="*/ 1849240 w 4783"/>
              <a:gd name="T83" fmla="*/ 440481 h 4454"/>
              <a:gd name="T84" fmla="*/ 1828529 w 4783"/>
              <a:gd name="T85" fmla="*/ 422543 h 4454"/>
              <a:gd name="T86" fmla="*/ 1805429 w 4783"/>
              <a:gd name="T87" fmla="*/ 407794 h 4454"/>
              <a:gd name="T88" fmla="*/ 1780337 w 4783"/>
              <a:gd name="T89" fmla="*/ 396234 h 4454"/>
              <a:gd name="T90" fmla="*/ 1753651 w 4783"/>
              <a:gd name="T91" fmla="*/ 389058 h 4454"/>
              <a:gd name="T92" fmla="*/ 1724975 w 4783"/>
              <a:gd name="T93" fmla="*/ 385072 h 4454"/>
              <a:gd name="T94" fmla="*/ 752361 w 4783"/>
              <a:gd name="T95" fmla="*/ 186955 h 4454"/>
              <a:gd name="T96" fmla="*/ 1146664 w 4783"/>
              <a:gd name="T97" fmla="*/ 186955 h 4454"/>
              <a:gd name="T98" fmla="*/ 752361 w 4783"/>
              <a:gd name="T99" fmla="*/ 384673 h 4454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4783" h="4454">
                <a:moveTo>
                  <a:pt x="4307" y="965"/>
                </a:moveTo>
                <a:lnTo>
                  <a:pt x="3347" y="965"/>
                </a:lnTo>
                <a:lnTo>
                  <a:pt x="3347" y="0"/>
                </a:lnTo>
                <a:lnTo>
                  <a:pt x="3114" y="0"/>
                </a:lnTo>
                <a:lnTo>
                  <a:pt x="1420" y="0"/>
                </a:lnTo>
                <a:lnTo>
                  <a:pt x="1420" y="965"/>
                </a:lnTo>
                <a:lnTo>
                  <a:pt x="476" y="965"/>
                </a:lnTo>
                <a:lnTo>
                  <a:pt x="451" y="966"/>
                </a:lnTo>
                <a:lnTo>
                  <a:pt x="427" y="968"/>
                </a:lnTo>
                <a:lnTo>
                  <a:pt x="404" y="971"/>
                </a:lnTo>
                <a:lnTo>
                  <a:pt x="380" y="976"/>
                </a:lnTo>
                <a:lnTo>
                  <a:pt x="357" y="980"/>
                </a:lnTo>
                <a:lnTo>
                  <a:pt x="334" y="987"/>
                </a:lnTo>
                <a:lnTo>
                  <a:pt x="312" y="994"/>
                </a:lnTo>
                <a:lnTo>
                  <a:pt x="290" y="1003"/>
                </a:lnTo>
                <a:lnTo>
                  <a:pt x="270" y="1013"/>
                </a:lnTo>
                <a:lnTo>
                  <a:pt x="249" y="1023"/>
                </a:lnTo>
                <a:lnTo>
                  <a:pt x="229" y="1035"/>
                </a:lnTo>
                <a:lnTo>
                  <a:pt x="209" y="1047"/>
                </a:lnTo>
                <a:lnTo>
                  <a:pt x="191" y="1060"/>
                </a:lnTo>
                <a:lnTo>
                  <a:pt x="174" y="1074"/>
                </a:lnTo>
                <a:lnTo>
                  <a:pt x="156" y="1089"/>
                </a:lnTo>
                <a:lnTo>
                  <a:pt x="139" y="1105"/>
                </a:lnTo>
                <a:lnTo>
                  <a:pt x="124" y="1121"/>
                </a:lnTo>
                <a:lnTo>
                  <a:pt x="109" y="1139"/>
                </a:lnTo>
                <a:lnTo>
                  <a:pt x="95" y="1157"/>
                </a:lnTo>
                <a:lnTo>
                  <a:pt x="81" y="1176"/>
                </a:lnTo>
                <a:lnTo>
                  <a:pt x="69" y="1194"/>
                </a:lnTo>
                <a:lnTo>
                  <a:pt x="57" y="1215"/>
                </a:lnTo>
                <a:lnTo>
                  <a:pt x="47" y="1234"/>
                </a:lnTo>
                <a:lnTo>
                  <a:pt x="37" y="1256"/>
                </a:lnTo>
                <a:lnTo>
                  <a:pt x="29" y="1277"/>
                </a:lnTo>
                <a:lnTo>
                  <a:pt x="21" y="1300"/>
                </a:lnTo>
                <a:lnTo>
                  <a:pt x="15" y="1322"/>
                </a:lnTo>
                <a:lnTo>
                  <a:pt x="10" y="1345"/>
                </a:lnTo>
                <a:lnTo>
                  <a:pt x="5" y="1368"/>
                </a:lnTo>
                <a:lnTo>
                  <a:pt x="3" y="1393"/>
                </a:lnTo>
                <a:lnTo>
                  <a:pt x="0" y="1417"/>
                </a:lnTo>
                <a:lnTo>
                  <a:pt x="0" y="1441"/>
                </a:lnTo>
                <a:lnTo>
                  <a:pt x="0" y="3978"/>
                </a:lnTo>
                <a:lnTo>
                  <a:pt x="0" y="4002"/>
                </a:lnTo>
                <a:lnTo>
                  <a:pt x="3" y="4027"/>
                </a:lnTo>
                <a:lnTo>
                  <a:pt x="5" y="4050"/>
                </a:lnTo>
                <a:lnTo>
                  <a:pt x="10" y="4074"/>
                </a:lnTo>
                <a:lnTo>
                  <a:pt x="15" y="4096"/>
                </a:lnTo>
                <a:lnTo>
                  <a:pt x="21" y="4119"/>
                </a:lnTo>
                <a:lnTo>
                  <a:pt x="29" y="4141"/>
                </a:lnTo>
                <a:lnTo>
                  <a:pt x="37" y="4163"/>
                </a:lnTo>
                <a:lnTo>
                  <a:pt x="47" y="4184"/>
                </a:lnTo>
                <a:lnTo>
                  <a:pt x="57" y="4204"/>
                </a:lnTo>
                <a:lnTo>
                  <a:pt x="69" y="4224"/>
                </a:lnTo>
                <a:lnTo>
                  <a:pt x="81" y="4244"/>
                </a:lnTo>
                <a:lnTo>
                  <a:pt x="95" y="4262"/>
                </a:lnTo>
                <a:lnTo>
                  <a:pt x="109" y="4281"/>
                </a:lnTo>
                <a:lnTo>
                  <a:pt x="124" y="4297"/>
                </a:lnTo>
                <a:lnTo>
                  <a:pt x="139" y="4314"/>
                </a:lnTo>
                <a:lnTo>
                  <a:pt x="156" y="4329"/>
                </a:lnTo>
                <a:lnTo>
                  <a:pt x="174" y="4344"/>
                </a:lnTo>
                <a:lnTo>
                  <a:pt x="191" y="4359"/>
                </a:lnTo>
                <a:lnTo>
                  <a:pt x="209" y="4372"/>
                </a:lnTo>
                <a:lnTo>
                  <a:pt x="229" y="4385"/>
                </a:lnTo>
                <a:lnTo>
                  <a:pt x="249" y="4396"/>
                </a:lnTo>
                <a:lnTo>
                  <a:pt x="270" y="4407"/>
                </a:lnTo>
                <a:lnTo>
                  <a:pt x="290" y="4416"/>
                </a:lnTo>
                <a:lnTo>
                  <a:pt x="312" y="4425"/>
                </a:lnTo>
                <a:lnTo>
                  <a:pt x="334" y="4432"/>
                </a:lnTo>
                <a:lnTo>
                  <a:pt x="357" y="4439"/>
                </a:lnTo>
                <a:lnTo>
                  <a:pt x="380" y="4444"/>
                </a:lnTo>
                <a:lnTo>
                  <a:pt x="404" y="4448"/>
                </a:lnTo>
                <a:lnTo>
                  <a:pt x="427" y="4451"/>
                </a:lnTo>
                <a:lnTo>
                  <a:pt x="451" y="4453"/>
                </a:lnTo>
                <a:lnTo>
                  <a:pt x="476" y="4454"/>
                </a:lnTo>
                <a:lnTo>
                  <a:pt x="4307" y="4454"/>
                </a:lnTo>
                <a:lnTo>
                  <a:pt x="4331" y="4453"/>
                </a:lnTo>
                <a:lnTo>
                  <a:pt x="4355" y="4451"/>
                </a:lnTo>
                <a:lnTo>
                  <a:pt x="4378" y="4448"/>
                </a:lnTo>
                <a:lnTo>
                  <a:pt x="4403" y="4444"/>
                </a:lnTo>
                <a:lnTo>
                  <a:pt x="4426" y="4439"/>
                </a:lnTo>
                <a:lnTo>
                  <a:pt x="4448" y="4432"/>
                </a:lnTo>
                <a:lnTo>
                  <a:pt x="4470" y="4425"/>
                </a:lnTo>
                <a:lnTo>
                  <a:pt x="4492" y="4416"/>
                </a:lnTo>
                <a:lnTo>
                  <a:pt x="4512" y="4407"/>
                </a:lnTo>
                <a:lnTo>
                  <a:pt x="4533" y="4396"/>
                </a:lnTo>
                <a:lnTo>
                  <a:pt x="4553" y="4385"/>
                </a:lnTo>
                <a:lnTo>
                  <a:pt x="4572" y="4372"/>
                </a:lnTo>
                <a:lnTo>
                  <a:pt x="4591" y="4359"/>
                </a:lnTo>
                <a:lnTo>
                  <a:pt x="4609" y="4344"/>
                </a:lnTo>
                <a:lnTo>
                  <a:pt x="4627" y="4329"/>
                </a:lnTo>
                <a:lnTo>
                  <a:pt x="4643" y="4314"/>
                </a:lnTo>
                <a:lnTo>
                  <a:pt x="4659" y="4297"/>
                </a:lnTo>
                <a:lnTo>
                  <a:pt x="4674" y="4281"/>
                </a:lnTo>
                <a:lnTo>
                  <a:pt x="4688" y="4262"/>
                </a:lnTo>
                <a:lnTo>
                  <a:pt x="4701" y="4244"/>
                </a:lnTo>
                <a:lnTo>
                  <a:pt x="4713" y="4224"/>
                </a:lnTo>
                <a:lnTo>
                  <a:pt x="4725" y="4204"/>
                </a:lnTo>
                <a:lnTo>
                  <a:pt x="4735" y="4184"/>
                </a:lnTo>
                <a:lnTo>
                  <a:pt x="4745" y="4163"/>
                </a:lnTo>
                <a:lnTo>
                  <a:pt x="4754" y="4141"/>
                </a:lnTo>
                <a:lnTo>
                  <a:pt x="4761" y="4119"/>
                </a:lnTo>
                <a:lnTo>
                  <a:pt x="4768" y="4096"/>
                </a:lnTo>
                <a:lnTo>
                  <a:pt x="4772" y="4074"/>
                </a:lnTo>
                <a:lnTo>
                  <a:pt x="4777" y="4050"/>
                </a:lnTo>
                <a:lnTo>
                  <a:pt x="4779" y="4027"/>
                </a:lnTo>
                <a:lnTo>
                  <a:pt x="4782" y="4002"/>
                </a:lnTo>
                <a:lnTo>
                  <a:pt x="4783" y="3978"/>
                </a:lnTo>
                <a:lnTo>
                  <a:pt x="4783" y="1441"/>
                </a:lnTo>
                <a:lnTo>
                  <a:pt x="4782" y="1417"/>
                </a:lnTo>
                <a:lnTo>
                  <a:pt x="4779" y="1393"/>
                </a:lnTo>
                <a:lnTo>
                  <a:pt x="4777" y="1368"/>
                </a:lnTo>
                <a:lnTo>
                  <a:pt x="4772" y="1345"/>
                </a:lnTo>
                <a:lnTo>
                  <a:pt x="4768" y="1322"/>
                </a:lnTo>
                <a:lnTo>
                  <a:pt x="4761" y="1300"/>
                </a:lnTo>
                <a:lnTo>
                  <a:pt x="4754" y="1277"/>
                </a:lnTo>
                <a:lnTo>
                  <a:pt x="4745" y="1256"/>
                </a:lnTo>
                <a:lnTo>
                  <a:pt x="4735" y="1234"/>
                </a:lnTo>
                <a:lnTo>
                  <a:pt x="4725" y="1215"/>
                </a:lnTo>
                <a:lnTo>
                  <a:pt x="4713" y="1194"/>
                </a:lnTo>
                <a:lnTo>
                  <a:pt x="4701" y="1176"/>
                </a:lnTo>
                <a:lnTo>
                  <a:pt x="4688" y="1157"/>
                </a:lnTo>
                <a:lnTo>
                  <a:pt x="4674" y="1139"/>
                </a:lnTo>
                <a:lnTo>
                  <a:pt x="4659" y="1121"/>
                </a:lnTo>
                <a:lnTo>
                  <a:pt x="4643" y="1105"/>
                </a:lnTo>
                <a:lnTo>
                  <a:pt x="4627" y="1089"/>
                </a:lnTo>
                <a:lnTo>
                  <a:pt x="4609" y="1074"/>
                </a:lnTo>
                <a:lnTo>
                  <a:pt x="4591" y="1060"/>
                </a:lnTo>
                <a:lnTo>
                  <a:pt x="4572" y="1047"/>
                </a:lnTo>
                <a:lnTo>
                  <a:pt x="4553" y="1035"/>
                </a:lnTo>
                <a:lnTo>
                  <a:pt x="4533" y="1023"/>
                </a:lnTo>
                <a:lnTo>
                  <a:pt x="4512" y="1013"/>
                </a:lnTo>
                <a:lnTo>
                  <a:pt x="4492" y="1003"/>
                </a:lnTo>
                <a:lnTo>
                  <a:pt x="4470" y="994"/>
                </a:lnTo>
                <a:lnTo>
                  <a:pt x="4448" y="987"/>
                </a:lnTo>
                <a:lnTo>
                  <a:pt x="4426" y="980"/>
                </a:lnTo>
                <a:lnTo>
                  <a:pt x="4403" y="976"/>
                </a:lnTo>
                <a:lnTo>
                  <a:pt x="4378" y="971"/>
                </a:lnTo>
                <a:lnTo>
                  <a:pt x="4355" y="968"/>
                </a:lnTo>
                <a:lnTo>
                  <a:pt x="4331" y="966"/>
                </a:lnTo>
                <a:lnTo>
                  <a:pt x="4307" y="965"/>
                </a:lnTo>
                <a:close/>
                <a:moveTo>
                  <a:pt x="1889" y="469"/>
                </a:moveTo>
                <a:lnTo>
                  <a:pt x="1889" y="469"/>
                </a:lnTo>
                <a:lnTo>
                  <a:pt x="2879" y="469"/>
                </a:lnTo>
                <a:lnTo>
                  <a:pt x="2879" y="965"/>
                </a:lnTo>
                <a:lnTo>
                  <a:pt x="1889" y="965"/>
                </a:lnTo>
                <a:lnTo>
                  <a:pt x="1889" y="469"/>
                </a:ln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64" name="图片 6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65" name="圆角矩形 64"/>
          <p:cNvSpPr/>
          <p:nvPr/>
        </p:nvSpPr>
        <p:spPr>
          <a:xfrm>
            <a:off x="943179" y="3856960"/>
            <a:ext cx="10193927" cy="169324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9" name="图片 6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999508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教师总结</a:t>
            </a: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/>
        </p:nvSpPr>
        <p:spPr>
          <a:xfrm>
            <a:off x="1391349" y="1307638"/>
            <a:ext cx="1723549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知识与能力点</a:t>
            </a:r>
          </a:p>
        </p:txBody>
      </p:sp>
      <p:cxnSp>
        <p:nvCxnSpPr>
          <p:cNvPr id="63" name="直接连接符 62"/>
          <p:cNvCxnSpPr/>
          <p:nvPr/>
        </p:nvCxnSpPr>
        <p:spPr>
          <a:xfrm>
            <a:off x="812543" y="1849592"/>
            <a:ext cx="1586961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KSO_Shape"/>
          <p:cNvSpPr/>
          <p:nvPr/>
        </p:nvSpPr>
        <p:spPr bwMode="auto">
          <a:xfrm>
            <a:off x="913780" y="1218028"/>
            <a:ext cx="489720" cy="489720"/>
          </a:xfrm>
          <a:custGeom>
            <a:avLst/>
            <a:gdLst>
              <a:gd name="T0" fmla="*/ 1627741 w 2756"/>
              <a:gd name="T1" fmla="*/ 729043 h 2756"/>
              <a:gd name="T2" fmla="*/ 1068409 w 2756"/>
              <a:gd name="T3" fmla="*/ 169196 h 2756"/>
              <a:gd name="T4" fmla="*/ 1236144 w 2756"/>
              <a:gd name="T5" fmla="*/ 0 h 2756"/>
              <a:gd name="T6" fmla="*/ 1798739 w 2756"/>
              <a:gd name="T7" fmla="*/ 562461 h 2756"/>
              <a:gd name="T8" fmla="*/ 1627741 w 2756"/>
              <a:gd name="T9" fmla="*/ 729043 h 2756"/>
              <a:gd name="T10" fmla="*/ 1461312 w 2756"/>
              <a:gd name="T11" fmla="*/ 891053 h 2756"/>
              <a:gd name="T12" fmla="*/ 1450870 w 2756"/>
              <a:gd name="T13" fmla="*/ 900199 h 2756"/>
              <a:gd name="T14" fmla="*/ 1349054 w 2756"/>
              <a:gd name="T15" fmla="*/ 900199 h 2756"/>
              <a:gd name="T16" fmla="*/ 1236144 w 2756"/>
              <a:gd name="T17" fmla="*/ 900199 h 2756"/>
              <a:gd name="T18" fmla="*/ 1123886 w 2756"/>
              <a:gd name="T19" fmla="*/ 1350298 h 2756"/>
              <a:gd name="T20" fmla="*/ 224516 w 2756"/>
              <a:gd name="T21" fmla="*/ 1800397 h 2756"/>
              <a:gd name="T22" fmla="*/ 112258 w 2756"/>
              <a:gd name="T23" fmla="*/ 1800397 h 2756"/>
              <a:gd name="T24" fmla="*/ 469917 w 2756"/>
              <a:gd name="T25" fmla="*/ 1442408 h 2756"/>
              <a:gd name="T26" fmla="*/ 561943 w 2756"/>
              <a:gd name="T27" fmla="*/ 1462659 h 2756"/>
              <a:gd name="T28" fmla="*/ 786459 w 2756"/>
              <a:gd name="T29" fmla="*/ 1237936 h 2756"/>
              <a:gd name="T30" fmla="*/ 561943 w 2756"/>
              <a:gd name="T31" fmla="*/ 1012560 h 2756"/>
              <a:gd name="T32" fmla="*/ 336774 w 2756"/>
              <a:gd name="T33" fmla="*/ 1237936 h 2756"/>
              <a:gd name="T34" fmla="*/ 357007 w 2756"/>
              <a:gd name="T35" fmla="*/ 1330047 h 2756"/>
              <a:gd name="T36" fmla="*/ 0 w 2756"/>
              <a:gd name="T37" fmla="*/ 1688036 h 2756"/>
              <a:gd name="T38" fmla="*/ 0 w 2756"/>
              <a:gd name="T39" fmla="*/ 1575674 h 2756"/>
              <a:gd name="T40" fmla="*/ 449685 w 2756"/>
              <a:gd name="T41" fmla="*/ 675476 h 2756"/>
              <a:gd name="T42" fmla="*/ 899370 w 2756"/>
              <a:gd name="T43" fmla="*/ 562461 h 2756"/>
              <a:gd name="T44" fmla="*/ 899370 w 2756"/>
              <a:gd name="T45" fmla="*/ 450099 h 2756"/>
              <a:gd name="T46" fmla="*/ 899370 w 2756"/>
              <a:gd name="T47" fmla="*/ 341004 h 2756"/>
              <a:gd name="T48" fmla="*/ 904591 w 2756"/>
              <a:gd name="T49" fmla="*/ 333818 h 2756"/>
              <a:gd name="T50" fmla="*/ 956151 w 2756"/>
              <a:gd name="T51" fmla="*/ 282210 h 2756"/>
              <a:gd name="T52" fmla="*/ 1513525 w 2756"/>
              <a:gd name="T53" fmla="*/ 840098 h 2756"/>
              <a:gd name="T54" fmla="*/ 1461312 w 2756"/>
              <a:gd name="T55" fmla="*/ 891053 h 275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756" h="2756">
                <a:moveTo>
                  <a:pt x="2494" y="1116"/>
                </a:moveTo>
                <a:cubicBezTo>
                  <a:pt x="1637" y="259"/>
                  <a:pt x="1637" y="259"/>
                  <a:pt x="1637" y="259"/>
                </a:cubicBezTo>
                <a:cubicBezTo>
                  <a:pt x="1894" y="0"/>
                  <a:pt x="1894" y="0"/>
                  <a:pt x="1894" y="0"/>
                </a:cubicBezTo>
                <a:cubicBezTo>
                  <a:pt x="2756" y="861"/>
                  <a:pt x="2756" y="861"/>
                  <a:pt x="2756" y="861"/>
                </a:cubicBezTo>
                <a:lnTo>
                  <a:pt x="2494" y="1116"/>
                </a:lnTo>
                <a:close/>
                <a:moveTo>
                  <a:pt x="2239" y="1364"/>
                </a:moveTo>
                <a:cubicBezTo>
                  <a:pt x="2233" y="1370"/>
                  <a:pt x="2228" y="1373"/>
                  <a:pt x="2223" y="1378"/>
                </a:cubicBezTo>
                <a:cubicBezTo>
                  <a:pt x="2067" y="1378"/>
                  <a:pt x="2067" y="1378"/>
                  <a:pt x="2067" y="1378"/>
                </a:cubicBezTo>
                <a:cubicBezTo>
                  <a:pt x="1894" y="1378"/>
                  <a:pt x="1894" y="1378"/>
                  <a:pt x="1894" y="1378"/>
                </a:cubicBezTo>
                <a:cubicBezTo>
                  <a:pt x="1722" y="2067"/>
                  <a:pt x="1722" y="2067"/>
                  <a:pt x="1722" y="2067"/>
                </a:cubicBezTo>
                <a:cubicBezTo>
                  <a:pt x="344" y="2756"/>
                  <a:pt x="344" y="2756"/>
                  <a:pt x="344" y="2756"/>
                </a:cubicBezTo>
                <a:cubicBezTo>
                  <a:pt x="172" y="2756"/>
                  <a:pt x="172" y="2756"/>
                  <a:pt x="172" y="2756"/>
                </a:cubicBezTo>
                <a:cubicBezTo>
                  <a:pt x="720" y="2208"/>
                  <a:pt x="720" y="2208"/>
                  <a:pt x="720" y="2208"/>
                </a:cubicBezTo>
                <a:cubicBezTo>
                  <a:pt x="763" y="2228"/>
                  <a:pt x="810" y="2239"/>
                  <a:pt x="861" y="2239"/>
                </a:cubicBezTo>
                <a:cubicBezTo>
                  <a:pt x="1051" y="2239"/>
                  <a:pt x="1205" y="2085"/>
                  <a:pt x="1205" y="1895"/>
                </a:cubicBezTo>
                <a:cubicBezTo>
                  <a:pt x="1205" y="1705"/>
                  <a:pt x="1051" y="1550"/>
                  <a:pt x="861" y="1550"/>
                </a:cubicBezTo>
                <a:cubicBezTo>
                  <a:pt x="671" y="1550"/>
                  <a:pt x="516" y="1705"/>
                  <a:pt x="516" y="1895"/>
                </a:cubicBezTo>
                <a:cubicBezTo>
                  <a:pt x="516" y="1945"/>
                  <a:pt x="528" y="1993"/>
                  <a:pt x="547" y="2036"/>
                </a:cubicBezTo>
                <a:cubicBezTo>
                  <a:pt x="0" y="2584"/>
                  <a:pt x="0" y="2584"/>
                  <a:pt x="0" y="2584"/>
                </a:cubicBezTo>
                <a:cubicBezTo>
                  <a:pt x="0" y="2412"/>
                  <a:pt x="0" y="2412"/>
                  <a:pt x="0" y="2412"/>
                </a:cubicBezTo>
                <a:cubicBezTo>
                  <a:pt x="689" y="1034"/>
                  <a:pt x="689" y="1034"/>
                  <a:pt x="689" y="1034"/>
                </a:cubicBezTo>
                <a:cubicBezTo>
                  <a:pt x="1378" y="861"/>
                  <a:pt x="1378" y="861"/>
                  <a:pt x="1378" y="861"/>
                </a:cubicBezTo>
                <a:cubicBezTo>
                  <a:pt x="1378" y="689"/>
                  <a:pt x="1378" y="689"/>
                  <a:pt x="1378" y="689"/>
                </a:cubicBezTo>
                <a:cubicBezTo>
                  <a:pt x="1378" y="522"/>
                  <a:pt x="1378" y="522"/>
                  <a:pt x="1378" y="522"/>
                </a:cubicBezTo>
                <a:cubicBezTo>
                  <a:pt x="1381" y="518"/>
                  <a:pt x="1382" y="515"/>
                  <a:pt x="1386" y="511"/>
                </a:cubicBezTo>
                <a:cubicBezTo>
                  <a:pt x="1465" y="432"/>
                  <a:pt x="1465" y="432"/>
                  <a:pt x="1465" y="432"/>
                </a:cubicBezTo>
                <a:cubicBezTo>
                  <a:pt x="2319" y="1286"/>
                  <a:pt x="2319" y="1286"/>
                  <a:pt x="2319" y="1286"/>
                </a:cubicBezTo>
                <a:lnTo>
                  <a:pt x="2239" y="1364"/>
                </a:ln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65" name="图片 6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67" name="文本框 66"/>
          <p:cNvSpPr txBox="1"/>
          <p:nvPr/>
        </p:nvSpPr>
        <p:spPr>
          <a:xfrm>
            <a:off x="1403500" y="4023393"/>
            <a:ext cx="2492990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课堂总结和小组评价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68" name="直接连接符 67"/>
          <p:cNvCxnSpPr/>
          <p:nvPr/>
        </p:nvCxnSpPr>
        <p:spPr>
          <a:xfrm>
            <a:off x="824694" y="4565347"/>
            <a:ext cx="3071796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KSO_Shape"/>
          <p:cNvSpPr/>
          <p:nvPr/>
        </p:nvSpPr>
        <p:spPr bwMode="auto">
          <a:xfrm>
            <a:off x="1020431" y="3994730"/>
            <a:ext cx="370918" cy="400992"/>
          </a:xfrm>
          <a:custGeom>
            <a:avLst/>
            <a:gdLst>
              <a:gd name="T0" fmla="*/ 660065 w 1938337"/>
              <a:gd name="T1" fmla="*/ 1785471 h 2097088"/>
              <a:gd name="T2" fmla="*/ 1074391 w 1938337"/>
              <a:gd name="T3" fmla="*/ 1807357 h 2097088"/>
              <a:gd name="T4" fmla="*/ 1090030 w 1938337"/>
              <a:gd name="T5" fmla="*/ 1648866 h 2097088"/>
              <a:gd name="T6" fmla="*/ 997074 w 1938337"/>
              <a:gd name="T7" fmla="*/ 1410363 h 2097088"/>
              <a:gd name="T8" fmla="*/ 740470 w 1938337"/>
              <a:gd name="T9" fmla="*/ 1441863 h 2097088"/>
              <a:gd name="T10" fmla="*/ 1158685 w 1938337"/>
              <a:gd name="T11" fmla="*/ 241681 h 2097088"/>
              <a:gd name="T12" fmla="*/ 1062016 w 1938337"/>
              <a:gd name="T13" fmla="*/ 582817 h 2097088"/>
              <a:gd name="T14" fmla="*/ 959576 w 1938337"/>
              <a:gd name="T15" fmla="*/ 747370 h 2097088"/>
              <a:gd name="T16" fmla="*/ 1009593 w 1938337"/>
              <a:gd name="T17" fmla="*/ 758196 h 2097088"/>
              <a:gd name="T18" fmla="*/ 1186819 w 1938337"/>
              <a:gd name="T19" fmla="*/ 425240 h 2097088"/>
              <a:gd name="T20" fmla="*/ 1208221 w 1938337"/>
              <a:gd name="T21" fmla="*/ 203430 h 2097088"/>
              <a:gd name="T22" fmla="*/ 1278919 w 1938337"/>
              <a:gd name="T23" fmla="*/ 476964 h 2097088"/>
              <a:gd name="T24" fmla="*/ 1150989 w 1938337"/>
              <a:gd name="T25" fmla="*/ 722592 h 2097088"/>
              <a:gd name="T26" fmla="*/ 1014162 w 1938337"/>
              <a:gd name="T27" fmla="*/ 909759 h 2097088"/>
              <a:gd name="T28" fmla="*/ 967751 w 1938337"/>
              <a:gd name="T29" fmla="*/ 1018980 h 2097088"/>
              <a:gd name="T30" fmla="*/ 942502 w 1938337"/>
              <a:gd name="T31" fmla="*/ 1340628 h 2097088"/>
              <a:gd name="T32" fmla="*/ 793651 w 1938337"/>
              <a:gd name="T33" fmla="*/ 1348326 h 2097088"/>
              <a:gd name="T34" fmla="*/ 816977 w 1938337"/>
              <a:gd name="T35" fmla="*/ 1049292 h 2097088"/>
              <a:gd name="T36" fmla="*/ 791487 w 1938337"/>
              <a:gd name="T37" fmla="*/ 975676 h 2097088"/>
              <a:gd name="T38" fmla="*/ 746519 w 1938337"/>
              <a:gd name="T39" fmla="*/ 909759 h 2097088"/>
              <a:gd name="T40" fmla="*/ 605604 w 1938337"/>
              <a:gd name="T41" fmla="*/ 718020 h 2097088"/>
              <a:gd name="T42" fmla="*/ 481762 w 1938337"/>
              <a:gd name="T43" fmla="*/ 476964 h 2097088"/>
              <a:gd name="T44" fmla="*/ 249769 w 1938337"/>
              <a:gd name="T45" fmla="*/ 79798 h 2097088"/>
              <a:gd name="T46" fmla="*/ 371772 w 1938337"/>
              <a:gd name="T47" fmla="*/ 184379 h 2097088"/>
              <a:gd name="T48" fmla="*/ 406596 w 1938337"/>
              <a:gd name="T49" fmla="*/ 324302 h 2097088"/>
              <a:gd name="T50" fmla="*/ 340070 w 1938337"/>
              <a:gd name="T51" fmla="*/ 315887 h 2097088"/>
              <a:gd name="T52" fmla="*/ 270423 w 1938337"/>
              <a:gd name="T53" fmla="*/ 183417 h 2097088"/>
              <a:gd name="T54" fmla="*/ 154905 w 1938337"/>
              <a:gd name="T55" fmla="*/ 160097 h 2097088"/>
              <a:gd name="T56" fmla="*/ 86699 w 1938337"/>
              <a:gd name="T57" fmla="*/ 247368 h 2097088"/>
              <a:gd name="T58" fmla="*/ 88140 w 1938337"/>
              <a:gd name="T59" fmla="*/ 389454 h 2097088"/>
              <a:gd name="T60" fmla="*/ 182524 w 1938337"/>
              <a:gd name="T61" fmla="*/ 522885 h 2097088"/>
              <a:gd name="T62" fmla="*/ 498577 w 1938337"/>
              <a:gd name="T63" fmla="*/ 686368 h 2097088"/>
              <a:gd name="T64" fmla="*/ 627064 w 1938337"/>
              <a:gd name="T65" fmla="*/ 797921 h 2097088"/>
              <a:gd name="T66" fmla="*/ 589359 w 1938337"/>
              <a:gd name="T67" fmla="*/ 895530 h 2097088"/>
              <a:gd name="T68" fmla="*/ 492814 w 1938337"/>
              <a:gd name="T69" fmla="*/ 916446 h 2097088"/>
              <a:gd name="T70" fmla="*/ 499057 w 1938337"/>
              <a:gd name="T71" fmla="*/ 846965 h 2097088"/>
              <a:gd name="T72" fmla="*/ 548771 w 1938337"/>
              <a:gd name="T73" fmla="*/ 804171 h 2097088"/>
              <a:gd name="T74" fmla="*/ 311251 w 1938337"/>
              <a:gd name="T75" fmla="*/ 700312 h 2097088"/>
              <a:gd name="T76" fmla="*/ 62683 w 1938337"/>
              <a:gd name="T77" fmla="*/ 508700 h 2097088"/>
              <a:gd name="T78" fmla="*/ 0 w 1938337"/>
              <a:gd name="T79" fmla="*/ 316127 h 2097088"/>
              <a:gd name="T80" fmla="*/ 51155 w 1938337"/>
              <a:gd name="T81" fmla="*/ 141104 h 2097088"/>
              <a:gd name="T82" fmla="*/ 183004 w 1938337"/>
              <a:gd name="T83" fmla="*/ 72345 h 2097088"/>
              <a:gd name="T84" fmla="*/ 1687503 w 1938337"/>
              <a:gd name="T85" fmla="*/ 115139 h 2097088"/>
              <a:gd name="T86" fmla="*/ 1761162 w 1938337"/>
              <a:gd name="T87" fmla="*/ 288719 h 2097088"/>
              <a:gd name="T88" fmla="*/ 1723130 w 1938337"/>
              <a:gd name="T89" fmla="*/ 471917 h 2097088"/>
              <a:gd name="T90" fmla="*/ 1567869 w 1938337"/>
              <a:gd name="T91" fmla="*/ 633476 h 2097088"/>
              <a:gd name="T92" fmla="*/ 1225813 w 1938337"/>
              <a:gd name="T93" fmla="*/ 785419 h 2097088"/>
              <a:gd name="T94" fmla="*/ 1227979 w 1938337"/>
              <a:gd name="T95" fmla="*/ 836387 h 2097088"/>
              <a:gd name="T96" fmla="*/ 1282863 w 1938337"/>
              <a:gd name="T97" fmla="*/ 893847 h 2097088"/>
              <a:gd name="T98" fmla="*/ 1204630 w 1938337"/>
              <a:gd name="T99" fmla="*/ 915003 h 2097088"/>
              <a:gd name="T100" fmla="*/ 1135064 w 1938337"/>
              <a:gd name="T101" fmla="*/ 835907 h 2097088"/>
              <a:gd name="T102" fmla="*/ 1184410 w 1938337"/>
              <a:gd name="T103" fmla="*/ 715458 h 2097088"/>
              <a:gd name="T104" fmla="*/ 1474712 w 1938337"/>
              <a:gd name="T105" fmla="*/ 596452 h 2097088"/>
              <a:gd name="T106" fmla="*/ 1659100 w 1938337"/>
              <a:gd name="T107" fmla="*/ 424074 h 2097088"/>
              <a:gd name="T108" fmla="*/ 1681004 w 1938337"/>
              <a:gd name="T109" fmla="*/ 274295 h 2097088"/>
              <a:gd name="T110" fmla="*/ 1601569 w 1938337"/>
              <a:gd name="T111" fmla="*/ 158654 h 2097088"/>
              <a:gd name="T112" fmla="*/ 1482896 w 1938337"/>
              <a:gd name="T113" fmla="*/ 191350 h 2097088"/>
              <a:gd name="T114" fmla="*/ 1415256 w 1938337"/>
              <a:gd name="T115" fmla="*/ 325743 h 2097088"/>
              <a:gd name="T116" fmla="*/ 1349299 w 1938337"/>
              <a:gd name="T117" fmla="*/ 313963 h 2097088"/>
              <a:gd name="T118" fmla="*/ 1407793 w 1938337"/>
              <a:gd name="T119" fmla="*/ 156971 h 2097088"/>
              <a:gd name="T120" fmla="*/ 1549333 w 1938337"/>
              <a:gd name="T121" fmla="*/ 72585 h 209708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1938337" h="2097088">
                <a:moveTo>
                  <a:pt x="754655" y="1781504"/>
                </a:moveTo>
                <a:lnTo>
                  <a:pt x="755185" y="1787064"/>
                </a:lnTo>
                <a:lnTo>
                  <a:pt x="755185" y="1789976"/>
                </a:lnTo>
                <a:lnTo>
                  <a:pt x="754655" y="1793153"/>
                </a:lnTo>
                <a:lnTo>
                  <a:pt x="753861" y="1796065"/>
                </a:lnTo>
                <a:lnTo>
                  <a:pt x="753067" y="1798713"/>
                </a:lnTo>
                <a:lnTo>
                  <a:pt x="752009" y="1801360"/>
                </a:lnTo>
                <a:lnTo>
                  <a:pt x="750156" y="1803743"/>
                </a:lnTo>
                <a:lnTo>
                  <a:pt x="748568" y="1806391"/>
                </a:lnTo>
                <a:lnTo>
                  <a:pt x="746980" y="1808244"/>
                </a:lnTo>
                <a:lnTo>
                  <a:pt x="744598" y="1810362"/>
                </a:lnTo>
                <a:lnTo>
                  <a:pt x="742481" y="1812215"/>
                </a:lnTo>
                <a:lnTo>
                  <a:pt x="740099" y="1813804"/>
                </a:lnTo>
                <a:lnTo>
                  <a:pt x="737452" y="1815127"/>
                </a:lnTo>
                <a:lnTo>
                  <a:pt x="734805" y="1815922"/>
                </a:lnTo>
                <a:lnTo>
                  <a:pt x="731894" y="1816716"/>
                </a:lnTo>
                <a:lnTo>
                  <a:pt x="729247" y="1817245"/>
                </a:lnTo>
                <a:lnTo>
                  <a:pt x="726071" y="1817245"/>
                </a:lnTo>
                <a:lnTo>
                  <a:pt x="724483" y="1816981"/>
                </a:lnTo>
                <a:lnTo>
                  <a:pt x="724483" y="1965507"/>
                </a:lnTo>
                <a:lnTo>
                  <a:pt x="726071" y="1965507"/>
                </a:lnTo>
                <a:lnTo>
                  <a:pt x="729247" y="1965507"/>
                </a:lnTo>
                <a:lnTo>
                  <a:pt x="731894" y="1966036"/>
                </a:lnTo>
                <a:lnTo>
                  <a:pt x="734805" y="1966566"/>
                </a:lnTo>
                <a:lnTo>
                  <a:pt x="737452" y="1967625"/>
                </a:lnTo>
                <a:lnTo>
                  <a:pt x="740099" y="1969213"/>
                </a:lnTo>
                <a:lnTo>
                  <a:pt x="742481" y="1970537"/>
                </a:lnTo>
                <a:lnTo>
                  <a:pt x="744598" y="1972125"/>
                </a:lnTo>
                <a:lnTo>
                  <a:pt x="746980" y="1974243"/>
                </a:lnTo>
                <a:lnTo>
                  <a:pt x="748568" y="1976361"/>
                </a:lnTo>
                <a:lnTo>
                  <a:pt x="750156" y="1978744"/>
                </a:lnTo>
                <a:lnTo>
                  <a:pt x="752009" y="1981127"/>
                </a:lnTo>
                <a:lnTo>
                  <a:pt x="753067" y="1984039"/>
                </a:lnTo>
                <a:lnTo>
                  <a:pt x="753861" y="1986687"/>
                </a:lnTo>
                <a:lnTo>
                  <a:pt x="754655" y="1989599"/>
                </a:lnTo>
                <a:lnTo>
                  <a:pt x="755185" y="1992776"/>
                </a:lnTo>
                <a:lnTo>
                  <a:pt x="755185" y="1995688"/>
                </a:lnTo>
                <a:lnTo>
                  <a:pt x="755185" y="1996747"/>
                </a:lnTo>
                <a:lnTo>
                  <a:pt x="1181565" y="1996747"/>
                </a:lnTo>
                <a:lnTo>
                  <a:pt x="1181301" y="1995688"/>
                </a:lnTo>
                <a:lnTo>
                  <a:pt x="1181565" y="1992776"/>
                </a:lnTo>
                <a:lnTo>
                  <a:pt x="1181830" y="1989599"/>
                </a:lnTo>
                <a:lnTo>
                  <a:pt x="1182624" y="1986687"/>
                </a:lnTo>
                <a:lnTo>
                  <a:pt x="1183683" y="1984039"/>
                </a:lnTo>
                <a:lnTo>
                  <a:pt x="1184741" y="1981127"/>
                </a:lnTo>
                <a:lnTo>
                  <a:pt x="1186329" y="1978744"/>
                </a:lnTo>
                <a:lnTo>
                  <a:pt x="1187917" y="1976361"/>
                </a:lnTo>
                <a:lnTo>
                  <a:pt x="1189770" y="1974243"/>
                </a:lnTo>
                <a:lnTo>
                  <a:pt x="1191887" y="1972125"/>
                </a:lnTo>
                <a:lnTo>
                  <a:pt x="1194005" y="1970537"/>
                </a:lnTo>
                <a:lnTo>
                  <a:pt x="1196651" y="1969213"/>
                </a:lnTo>
                <a:lnTo>
                  <a:pt x="1199033" y="1967625"/>
                </a:lnTo>
                <a:lnTo>
                  <a:pt x="1201680" y="1966566"/>
                </a:lnTo>
                <a:lnTo>
                  <a:pt x="1204591" y="1966036"/>
                </a:lnTo>
                <a:lnTo>
                  <a:pt x="1207238" y="1965507"/>
                </a:lnTo>
                <a:lnTo>
                  <a:pt x="1210414" y="1965507"/>
                </a:lnTo>
                <a:lnTo>
                  <a:pt x="1212002" y="1965507"/>
                </a:lnTo>
                <a:lnTo>
                  <a:pt x="1212002" y="1816981"/>
                </a:lnTo>
                <a:lnTo>
                  <a:pt x="1210414" y="1817245"/>
                </a:lnTo>
                <a:lnTo>
                  <a:pt x="1207238" y="1817245"/>
                </a:lnTo>
                <a:lnTo>
                  <a:pt x="1204591" y="1816716"/>
                </a:lnTo>
                <a:lnTo>
                  <a:pt x="1201680" y="1815922"/>
                </a:lnTo>
                <a:lnTo>
                  <a:pt x="1199033" y="1815127"/>
                </a:lnTo>
                <a:lnTo>
                  <a:pt x="1196651" y="1813804"/>
                </a:lnTo>
                <a:lnTo>
                  <a:pt x="1194005" y="1812215"/>
                </a:lnTo>
                <a:lnTo>
                  <a:pt x="1191887" y="1810362"/>
                </a:lnTo>
                <a:lnTo>
                  <a:pt x="1189770" y="1808244"/>
                </a:lnTo>
                <a:lnTo>
                  <a:pt x="1187917" y="1806391"/>
                </a:lnTo>
                <a:lnTo>
                  <a:pt x="1186329" y="1803743"/>
                </a:lnTo>
                <a:lnTo>
                  <a:pt x="1184741" y="1801360"/>
                </a:lnTo>
                <a:lnTo>
                  <a:pt x="1183683" y="1798713"/>
                </a:lnTo>
                <a:lnTo>
                  <a:pt x="1182624" y="1796065"/>
                </a:lnTo>
                <a:lnTo>
                  <a:pt x="1181830" y="1793153"/>
                </a:lnTo>
                <a:lnTo>
                  <a:pt x="1181565" y="1789976"/>
                </a:lnTo>
                <a:lnTo>
                  <a:pt x="1181301" y="1787064"/>
                </a:lnTo>
                <a:lnTo>
                  <a:pt x="1182095" y="1781504"/>
                </a:lnTo>
                <a:lnTo>
                  <a:pt x="754655" y="1781504"/>
                </a:lnTo>
                <a:close/>
                <a:moveTo>
                  <a:pt x="555625" y="1681163"/>
                </a:moveTo>
                <a:lnTo>
                  <a:pt x="1381125" y="1681163"/>
                </a:lnTo>
                <a:lnTo>
                  <a:pt x="1381125" y="2097088"/>
                </a:lnTo>
                <a:lnTo>
                  <a:pt x="555625" y="2097088"/>
                </a:lnTo>
                <a:lnTo>
                  <a:pt x="555625" y="1681163"/>
                </a:lnTo>
                <a:close/>
                <a:moveTo>
                  <a:pt x="846057" y="1552575"/>
                </a:moveTo>
                <a:lnTo>
                  <a:pt x="1096781" y="1552575"/>
                </a:lnTo>
                <a:lnTo>
                  <a:pt x="1104997" y="1562178"/>
                </a:lnTo>
                <a:lnTo>
                  <a:pt x="1112683" y="1571246"/>
                </a:lnTo>
                <a:lnTo>
                  <a:pt x="1120634" y="1579515"/>
                </a:lnTo>
                <a:lnTo>
                  <a:pt x="1128320" y="1587517"/>
                </a:lnTo>
                <a:lnTo>
                  <a:pt x="1135741" y="1594986"/>
                </a:lnTo>
                <a:lnTo>
                  <a:pt x="1143162" y="1602188"/>
                </a:lnTo>
                <a:lnTo>
                  <a:pt x="1150583" y="1608856"/>
                </a:lnTo>
                <a:lnTo>
                  <a:pt x="1157474" y="1614991"/>
                </a:lnTo>
                <a:lnTo>
                  <a:pt x="1170726" y="1626461"/>
                </a:lnTo>
                <a:lnTo>
                  <a:pt x="1182917" y="1636063"/>
                </a:lnTo>
                <a:lnTo>
                  <a:pt x="1193784" y="1644065"/>
                </a:lnTo>
                <a:lnTo>
                  <a:pt x="1203325" y="1651000"/>
                </a:lnTo>
                <a:lnTo>
                  <a:pt x="738187" y="1651000"/>
                </a:lnTo>
                <a:lnTo>
                  <a:pt x="747993" y="1644065"/>
                </a:lnTo>
                <a:lnTo>
                  <a:pt x="759125" y="1635796"/>
                </a:lnTo>
                <a:lnTo>
                  <a:pt x="771582" y="1626194"/>
                </a:lnTo>
                <a:lnTo>
                  <a:pt x="785098" y="1614724"/>
                </a:lnTo>
                <a:lnTo>
                  <a:pt x="792254" y="1608589"/>
                </a:lnTo>
                <a:lnTo>
                  <a:pt x="799675" y="1601921"/>
                </a:lnTo>
                <a:lnTo>
                  <a:pt x="807096" y="1594986"/>
                </a:lnTo>
                <a:lnTo>
                  <a:pt x="814517" y="1587251"/>
                </a:lnTo>
                <a:lnTo>
                  <a:pt x="822468" y="1579249"/>
                </a:lnTo>
                <a:lnTo>
                  <a:pt x="830419" y="1570980"/>
                </a:lnTo>
                <a:lnTo>
                  <a:pt x="838106" y="1562178"/>
                </a:lnTo>
                <a:lnTo>
                  <a:pt x="846057" y="1552575"/>
                </a:lnTo>
                <a:close/>
                <a:moveTo>
                  <a:pt x="1307617" y="216793"/>
                </a:moveTo>
                <a:lnTo>
                  <a:pt x="1304708" y="217057"/>
                </a:lnTo>
                <a:lnTo>
                  <a:pt x="1301269" y="217587"/>
                </a:lnTo>
                <a:lnTo>
                  <a:pt x="1298095" y="218646"/>
                </a:lnTo>
                <a:lnTo>
                  <a:pt x="1295449" y="219971"/>
                </a:lnTo>
                <a:lnTo>
                  <a:pt x="1292540" y="221295"/>
                </a:lnTo>
                <a:lnTo>
                  <a:pt x="1289630" y="223149"/>
                </a:lnTo>
                <a:lnTo>
                  <a:pt x="1287514" y="225002"/>
                </a:lnTo>
                <a:lnTo>
                  <a:pt x="1285133" y="227121"/>
                </a:lnTo>
                <a:lnTo>
                  <a:pt x="1283017" y="229505"/>
                </a:lnTo>
                <a:lnTo>
                  <a:pt x="1281166" y="232153"/>
                </a:lnTo>
                <a:lnTo>
                  <a:pt x="1279578" y="234801"/>
                </a:lnTo>
                <a:lnTo>
                  <a:pt x="1278256" y="237714"/>
                </a:lnTo>
                <a:lnTo>
                  <a:pt x="1277462" y="240892"/>
                </a:lnTo>
                <a:lnTo>
                  <a:pt x="1276404" y="243805"/>
                </a:lnTo>
                <a:lnTo>
                  <a:pt x="1276140" y="247248"/>
                </a:lnTo>
                <a:lnTo>
                  <a:pt x="1274553" y="266051"/>
                </a:lnTo>
                <a:lnTo>
                  <a:pt x="1272965" y="284590"/>
                </a:lnTo>
                <a:lnTo>
                  <a:pt x="1270585" y="303128"/>
                </a:lnTo>
                <a:lnTo>
                  <a:pt x="1268204" y="321931"/>
                </a:lnTo>
                <a:lnTo>
                  <a:pt x="1265295" y="340470"/>
                </a:lnTo>
                <a:lnTo>
                  <a:pt x="1262385" y="359008"/>
                </a:lnTo>
                <a:lnTo>
                  <a:pt x="1258946" y="377546"/>
                </a:lnTo>
                <a:lnTo>
                  <a:pt x="1255243" y="396349"/>
                </a:lnTo>
                <a:lnTo>
                  <a:pt x="1251275" y="414888"/>
                </a:lnTo>
                <a:lnTo>
                  <a:pt x="1246778" y="433161"/>
                </a:lnTo>
                <a:lnTo>
                  <a:pt x="1242282" y="451435"/>
                </a:lnTo>
                <a:lnTo>
                  <a:pt x="1237256" y="469443"/>
                </a:lnTo>
                <a:lnTo>
                  <a:pt x="1231965" y="487187"/>
                </a:lnTo>
                <a:lnTo>
                  <a:pt x="1225882" y="505196"/>
                </a:lnTo>
                <a:lnTo>
                  <a:pt x="1220062" y="522940"/>
                </a:lnTo>
                <a:lnTo>
                  <a:pt x="1213714" y="540418"/>
                </a:lnTo>
                <a:lnTo>
                  <a:pt x="1206836" y="557897"/>
                </a:lnTo>
                <a:lnTo>
                  <a:pt x="1199959" y="575112"/>
                </a:lnTo>
                <a:lnTo>
                  <a:pt x="1192552" y="591796"/>
                </a:lnTo>
                <a:lnTo>
                  <a:pt x="1184617" y="608745"/>
                </a:lnTo>
                <a:lnTo>
                  <a:pt x="1176681" y="625430"/>
                </a:lnTo>
                <a:lnTo>
                  <a:pt x="1168217" y="641585"/>
                </a:lnTo>
                <a:lnTo>
                  <a:pt x="1159223" y="658004"/>
                </a:lnTo>
                <a:lnTo>
                  <a:pt x="1150230" y="673629"/>
                </a:lnTo>
                <a:lnTo>
                  <a:pt x="1140443" y="689255"/>
                </a:lnTo>
                <a:lnTo>
                  <a:pt x="1130391" y="704615"/>
                </a:lnTo>
                <a:lnTo>
                  <a:pt x="1120075" y="719445"/>
                </a:lnTo>
                <a:lnTo>
                  <a:pt x="1109494" y="734276"/>
                </a:lnTo>
                <a:lnTo>
                  <a:pt x="1098385" y="748842"/>
                </a:lnTo>
                <a:lnTo>
                  <a:pt x="1087010" y="762878"/>
                </a:lnTo>
                <a:lnTo>
                  <a:pt x="1075107" y="776650"/>
                </a:lnTo>
                <a:lnTo>
                  <a:pt x="1062939" y="789891"/>
                </a:lnTo>
                <a:lnTo>
                  <a:pt x="1060559" y="792275"/>
                </a:lnTo>
                <a:lnTo>
                  <a:pt x="1058971" y="795188"/>
                </a:lnTo>
                <a:lnTo>
                  <a:pt x="1057120" y="797836"/>
                </a:lnTo>
                <a:lnTo>
                  <a:pt x="1056062" y="801014"/>
                </a:lnTo>
                <a:lnTo>
                  <a:pt x="1055004" y="803927"/>
                </a:lnTo>
                <a:lnTo>
                  <a:pt x="1054475" y="806840"/>
                </a:lnTo>
                <a:lnTo>
                  <a:pt x="1054210" y="810283"/>
                </a:lnTo>
                <a:lnTo>
                  <a:pt x="1054210" y="813461"/>
                </a:lnTo>
                <a:lnTo>
                  <a:pt x="1054210" y="816374"/>
                </a:lnTo>
                <a:lnTo>
                  <a:pt x="1054739" y="819552"/>
                </a:lnTo>
                <a:lnTo>
                  <a:pt x="1055533" y="822730"/>
                </a:lnTo>
                <a:lnTo>
                  <a:pt x="1056591" y="825379"/>
                </a:lnTo>
                <a:lnTo>
                  <a:pt x="1058178" y="828292"/>
                </a:lnTo>
                <a:lnTo>
                  <a:pt x="1060030" y="831205"/>
                </a:lnTo>
                <a:lnTo>
                  <a:pt x="1061881" y="833588"/>
                </a:lnTo>
                <a:lnTo>
                  <a:pt x="1064262" y="836237"/>
                </a:lnTo>
                <a:lnTo>
                  <a:pt x="1066907" y="838355"/>
                </a:lnTo>
                <a:lnTo>
                  <a:pt x="1069552" y="840209"/>
                </a:lnTo>
                <a:lnTo>
                  <a:pt x="1072462" y="841798"/>
                </a:lnTo>
                <a:lnTo>
                  <a:pt x="1075107" y="842858"/>
                </a:lnTo>
                <a:lnTo>
                  <a:pt x="1078281" y="843917"/>
                </a:lnTo>
                <a:lnTo>
                  <a:pt x="1081455" y="844712"/>
                </a:lnTo>
                <a:lnTo>
                  <a:pt x="1084365" y="844976"/>
                </a:lnTo>
                <a:lnTo>
                  <a:pt x="1087539" y="845241"/>
                </a:lnTo>
                <a:lnTo>
                  <a:pt x="1090978" y="844976"/>
                </a:lnTo>
                <a:lnTo>
                  <a:pt x="1093888" y="844447"/>
                </a:lnTo>
                <a:lnTo>
                  <a:pt x="1096797" y="843387"/>
                </a:lnTo>
                <a:lnTo>
                  <a:pt x="1099972" y="842328"/>
                </a:lnTo>
                <a:lnTo>
                  <a:pt x="1102617" y="841004"/>
                </a:lnTo>
                <a:lnTo>
                  <a:pt x="1105526" y="838885"/>
                </a:lnTo>
                <a:lnTo>
                  <a:pt x="1108172" y="837031"/>
                </a:lnTo>
                <a:lnTo>
                  <a:pt x="1110552" y="834648"/>
                </a:lnTo>
                <a:lnTo>
                  <a:pt x="1124043" y="819817"/>
                </a:lnTo>
                <a:lnTo>
                  <a:pt x="1137004" y="804722"/>
                </a:lnTo>
                <a:lnTo>
                  <a:pt x="1149701" y="789097"/>
                </a:lnTo>
                <a:lnTo>
                  <a:pt x="1161604" y="773471"/>
                </a:lnTo>
                <a:lnTo>
                  <a:pt x="1173507" y="757581"/>
                </a:lnTo>
                <a:lnTo>
                  <a:pt x="1184617" y="740897"/>
                </a:lnTo>
                <a:lnTo>
                  <a:pt x="1195727" y="724213"/>
                </a:lnTo>
                <a:lnTo>
                  <a:pt x="1206043" y="707528"/>
                </a:lnTo>
                <a:lnTo>
                  <a:pt x="1216094" y="690049"/>
                </a:lnTo>
                <a:lnTo>
                  <a:pt x="1225617" y="672570"/>
                </a:lnTo>
                <a:lnTo>
                  <a:pt x="1234875" y="654826"/>
                </a:lnTo>
                <a:lnTo>
                  <a:pt x="1243604" y="637082"/>
                </a:lnTo>
                <a:lnTo>
                  <a:pt x="1252069" y="618809"/>
                </a:lnTo>
                <a:lnTo>
                  <a:pt x="1260269" y="600536"/>
                </a:lnTo>
                <a:lnTo>
                  <a:pt x="1267940" y="581997"/>
                </a:lnTo>
                <a:lnTo>
                  <a:pt x="1274817" y="563459"/>
                </a:lnTo>
                <a:lnTo>
                  <a:pt x="1281959" y="544656"/>
                </a:lnTo>
                <a:lnTo>
                  <a:pt x="1288307" y="525853"/>
                </a:lnTo>
                <a:lnTo>
                  <a:pt x="1294127" y="506785"/>
                </a:lnTo>
                <a:lnTo>
                  <a:pt x="1300211" y="487187"/>
                </a:lnTo>
                <a:lnTo>
                  <a:pt x="1305501" y="468119"/>
                </a:lnTo>
                <a:lnTo>
                  <a:pt x="1310262" y="448786"/>
                </a:lnTo>
                <a:lnTo>
                  <a:pt x="1315024" y="429188"/>
                </a:lnTo>
                <a:lnTo>
                  <a:pt x="1319256" y="409591"/>
                </a:lnTo>
                <a:lnTo>
                  <a:pt x="1323224" y="389993"/>
                </a:lnTo>
                <a:lnTo>
                  <a:pt x="1326662" y="370396"/>
                </a:lnTo>
                <a:lnTo>
                  <a:pt x="1330101" y="350798"/>
                </a:lnTo>
                <a:lnTo>
                  <a:pt x="1333011" y="330936"/>
                </a:lnTo>
                <a:lnTo>
                  <a:pt x="1335391" y="311338"/>
                </a:lnTo>
                <a:lnTo>
                  <a:pt x="1337772" y="291475"/>
                </a:lnTo>
                <a:lnTo>
                  <a:pt x="1339624" y="271613"/>
                </a:lnTo>
                <a:lnTo>
                  <a:pt x="1341475" y="252015"/>
                </a:lnTo>
                <a:lnTo>
                  <a:pt x="1341475" y="248572"/>
                </a:lnTo>
                <a:lnTo>
                  <a:pt x="1341211" y="245659"/>
                </a:lnTo>
                <a:lnTo>
                  <a:pt x="1340417" y="242216"/>
                </a:lnTo>
                <a:lnTo>
                  <a:pt x="1339624" y="239039"/>
                </a:lnTo>
                <a:lnTo>
                  <a:pt x="1338566" y="236390"/>
                </a:lnTo>
                <a:lnTo>
                  <a:pt x="1337243" y="233477"/>
                </a:lnTo>
                <a:lnTo>
                  <a:pt x="1335391" y="230829"/>
                </a:lnTo>
                <a:lnTo>
                  <a:pt x="1333540" y="228445"/>
                </a:lnTo>
                <a:lnTo>
                  <a:pt x="1331159" y="226062"/>
                </a:lnTo>
                <a:lnTo>
                  <a:pt x="1329043" y="223943"/>
                </a:lnTo>
                <a:lnTo>
                  <a:pt x="1326398" y="222089"/>
                </a:lnTo>
                <a:lnTo>
                  <a:pt x="1323753" y="220500"/>
                </a:lnTo>
                <a:lnTo>
                  <a:pt x="1320579" y="219176"/>
                </a:lnTo>
                <a:lnTo>
                  <a:pt x="1317669" y="218382"/>
                </a:lnTo>
                <a:lnTo>
                  <a:pt x="1314495" y="217322"/>
                </a:lnTo>
                <a:lnTo>
                  <a:pt x="1311056" y="217057"/>
                </a:lnTo>
                <a:lnTo>
                  <a:pt x="1307617" y="216793"/>
                </a:lnTo>
                <a:close/>
                <a:moveTo>
                  <a:pt x="442912" y="112713"/>
                </a:moveTo>
                <a:lnTo>
                  <a:pt x="1493837" y="112713"/>
                </a:lnTo>
                <a:lnTo>
                  <a:pt x="1485637" y="163826"/>
                </a:lnTo>
                <a:lnTo>
                  <a:pt x="1477172" y="211761"/>
                </a:lnTo>
                <a:lnTo>
                  <a:pt x="1468708" y="257312"/>
                </a:lnTo>
                <a:lnTo>
                  <a:pt x="1460508" y="299685"/>
                </a:lnTo>
                <a:lnTo>
                  <a:pt x="1452308" y="339145"/>
                </a:lnTo>
                <a:lnTo>
                  <a:pt x="1444372" y="375427"/>
                </a:lnTo>
                <a:lnTo>
                  <a:pt x="1436437" y="408532"/>
                </a:lnTo>
                <a:lnTo>
                  <a:pt x="1429559" y="438723"/>
                </a:lnTo>
                <a:lnTo>
                  <a:pt x="1422682" y="465471"/>
                </a:lnTo>
                <a:lnTo>
                  <a:pt x="1416598" y="488776"/>
                </a:lnTo>
                <a:lnTo>
                  <a:pt x="1411308" y="508638"/>
                </a:lnTo>
                <a:lnTo>
                  <a:pt x="1406811" y="525058"/>
                </a:lnTo>
                <a:lnTo>
                  <a:pt x="1399934" y="547304"/>
                </a:lnTo>
                <a:lnTo>
                  <a:pt x="1397817" y="554719"/>
                </a:lnTo>
                <a:lnTo>
                  <a:pt x="1394114" y="564518"/>
                </a:lnTo>
                <a:lnTo>
                  <a:pt x="1390146" y="574847"/>
                </a:lnTo>
                <a:lnTo>
                  <a:pt x="1385914" y="585440"/>
                </a:lnTo>
                <a:lnTo>
                  <a:pt x="1380888" y="596563"/>
                </a:lnTo>
                <a:lnTo>
                  <a:pt x="1375863" y="608216"/>
                </a:lnTo>
                <a:lnTo>
                  <a:pt x="1370308" y="620398"/>
                </a:lnTo>
                <a:lnTo>
                  <a:pt x="1364224" y="632580"/>
                </a:lnTo>
                <a:lnTo>
                  <a:pt x="1357875" y="645027"/>
                </a:lnTo>
                <a:lnTo>
                  <a:pt x="1351263" y="658004"/>
                </a:lnTo>
                <a:lnTo>
                  <a:pt x="1343856" y="671246"/>
                </a:lnTo>
                <a:lnTo>
                  <a:pt x="1336714" y="684488"/>
                </a:lnTo>
                <a:lnTo>
                  <a:pt x="1328779" y="698259"/>
                </a:lnTo>
                <a:lnTo>
                  <a:pt x="1320579" y="711501"/>
                </a:lnTo>
                <a:lnTo>
                  <a:pt x="1312379" y="725537"/>
                </a:lnTo>
                <a:lnTo>
                  <a:pt x="1303649" y="739573"/>
                </a:lnTo>
                <a:lnTo>
                  <a:pt x="1294656" y="753609"/>
                </a:lnTo>
                <a:lnTo>
                  <a:pt x="1285133" y="767645"/>
                </a:lnTo>
                <a:lnTo>
                  <a:pt x="1275875" y="781416"/>
                </a:lnTo>
                <a:lnTo>
                  <a:pt x="1266088" y="795453"/>
                </a:lnTo>
                <a:lnTo>
                  <a:pt x="1256036" y="809489"/>
                </a:lnTo>
                <a:lnTo>
                  <a:pt x="1245720" y="823260"/>
                </a:lnTo>
                <a:lnTo>
                  <a:pt x="1235140" y="836767"/>
                </a:lnTo>
                <a:lnTo>
                  <a:pt x="1224559" y="850273"/>
                </a:lnTo>
                <a:lnTo>
                  <a:pt x="1213714" y="863779"/>
                </a:lnTo>
                <a:lnTo>
                  <a:pt x="1202340" y="877021"/>
                </a:lnTo>
                <a:lnTo>
                  <a:pt x="1191230" y="889468"/>
                </a:lnTo>
                <a:lnTo>
                  <a:pt x="1179591" y="902180"/>
                </a:lnTo>
                <a:lnTo>
                  <a:pt x="1167952" y="914627"/>
                </a:lnTo>
                <a:lnTo>
                  <a:pt x="1156049" y="926280"/>
                </a:lnTo>
                <a:lnTo>
                  <a:pt x="1144146" y="937933"/>
                </a:lnTo>
                <a:lnTo>
                  <a:pt x="1132243" y="949056"/>
                </a:lnTo>
                <a:lnTo>
                  <a:pt x="1119810" y="959914"/>
                </a:lnTo>
                <a:lnTo>
                  <a:pt x="1119810" y="992753"/>
                </a:lnTo>
                <a:lnTo>
                  <a:pt x="1119810" y="993548"/>
                </a:lnTo>
                <a:lnTo>
                  <a:pt x="1119546" y="994872"/>
                </a:lnTo>
                <a:lnTo>
                  <a:pt x="1119546" y="995666"/>
                </a:lnTo>
                <a:lnTo>
                  <a:pt x="1119546" y="996196"/>
                </a:lnTo>
                <a:lnTo>
                  <a:pt x="1119281" y="995931"/>
                </a:lnTo>
                <a:lnTo>
                  <a:pt x="1117694" y="998579"/>
                </a:lnTo>
                <a:lnTo>
                  <a:pt x="1115578" y="1001493"/>
                </a:lnTo>
                <a:lnTo>
                  <a:pt x="1112668" y="1004671"/>
                </a:lnTo>
                <a:lnTo>
                  <a:pt x="1109230" y="1007849"/>
                </a:lnTo>
                <a:lnTo>
                  <a:pt x="1101294" y="1015529"/>
                </a:lnTo>
                <a:lnTo>
                  <a:pt x="1096797" y="1020031"/>
                </a:lnTo>
                <a:lnTo>
                  <a:pt x="1092301" y="1024798"/>
                </a:lnTo>
                <a:lnTo>
                  <a:pt x="1087804" y="1030095"/>
                </a:lnTo>
                <a:lnTo>
                  <a:pt x="1083307" y="1035921"/>
                </a:lnTo>
                <a:lnTo>
                  <a:pt x="1079075" y="1042807"/>
                </a:lnTo>
                <a:lnTo>
                  <a:pt x="1074843" y="1050222"/>
                </a:lnTo>
                <a:lnTo>
                  <a:pt x="1073255" y="1053930"/>
                </a:lnTo>
                <a:lnTo>
                  <a:pt x="1071668" y="1057902"/>
                </a:lnTo>
                <a:lnTo>
                  <a:pt x="1069817" y="1062404"/>
                </a:lnTo>
                <a:lnTo>
                  <a:pt x="1068230" y="1066906"/>
                </a:lnTo>
                <a:lnTo>
                  <a:pt x="1066907" y="1071673"/>
                </a:lnTo>
                <a:lnTo>
                  <a:pt x="1065584" y="1076440"/>
                </a:lnTo>
                <a:lnTo>
                  <a:pt x="1064526" y="1081737"/>
                </a:lnTo>
                <a:lnTo>
                  <a:pt x="1063733" y="1087298"/>
                </a:lnTo>
                <a:lnTo>
                  <a:pt x="1064526" y="1089152"/>
                </a:lnTo>
                <a:lnTo>
                  <a:pt x="1064262" y="1120932"/>
                </a:lnTo>
                <a:lnTo>
                  <a:pt x="1064262" y="1121727"/>
                </a:lnTo>
                <a:lnTo>
                  <a:pt x="1064526" y="1121727"/>
                </a:lnTo>
                <a:lnTo>
                  <a:pt x="1063468" y="1124640"/>
                </a:lnTo>
                <a:lnTo>
                  <a:pt x="1062675" y="1127023"/>
                </a:lnTo>
                <a:lnTo>
                  <a:pt x="1060823" y="1130466"/>
                </a:lnTo>
                <a:lnTo>
                  <a:pt x="1058707" y="1134704"/>
                </a:lnTo>
                <a:lnTo>
                  <a:pt x="1055268" y="1139735"/>
                </a:lnTo>
                <a:lnTo>
                  <a:pt x="1053681" y="1142119"/>
                </a:lnTo>
                <a:lnTo>
                  <a:pt x="1051829" y="1144238"/>
                </a:lnTo>
                <a:lnTo>
                  <a:pt x="1048655" y="1147945"/>
                </a:lnTo>
                <a:lnTo>
                  <a:pt x="1044952" y="1150858"/>
                </a:lnTo>
                <a:lnTo>
                  <a:pt x="1041513" y="1153242"/>
                </a:lnTo>
                <a:lnTo>
                  <a:pt x="1036488" y="1156420"/>
                </a:lnTo>
                <a:lnTo>
                  <a:pt x="1035165" y="1157214"/>
                </a:lnTo>
                <a:lnTo>
                  <a:pt x="1034107" y="1157744"/>
                </a:lnTo>
                <a:lnTo>
                  <a:pt x="1030933" y="1159333"/>
                </a:lnTo>
                <a:lnTo>
                  <a:pt x="1026436" y="1161187"/>
                </a:lnTo>
                <a:lnTo>
                  <a:pt x="1017971" y="1163570"/>
                </a:lnTo>
                <a:lnTo>
                  <a:pt x="1016120" y="1168337"/>
                </a:lnTo>
                <a:lnTo>
                  <a:pt x="1016120" y="1454092"/>
                </a:lnTo>
                <a:lnTo>
                  <a:pt x="1015855" y="1473160"/>
                </a:lnTo>
                <a:lnTo>
                  <a:pt x="1030404" y="1474749"/>
                </a:lnTo>
                <a:lnTo>
                  <a:pt x="1036752" y="1475808"/>
                </a:lnTo>
                <a:lnTo>
                  <a:pt x="1042571" y="1476868"/>
                </a:lnTo>
                <a:lnTo>
                  <a:pt x="1043365" y="1477133"/>
                </a:lnTo>
                <a:lnTo>
                  <a:pt x="1046275" y="1477662"/>
                </a:lnTo>
                <a:lnTo>
                  <a:pt x="1054210" y="1479516"/>
                </a:lnTo>
                <a:lnTo>
                  <a:pt x="1057120" y="1480840"/>
                </a:lnTo>
                <a:lnTo>
                  <a:pt x="1060030" y="1481635"/>
                </a:lnTo>
                <a:lnTo>
                  <a:pt x="1062410" y="1482959"/>
                </a:lnTo>
                <a:lnTo>
                  <a:pt x="1063733" y="1484018"/>
                </a:lnTo>
                <a:lnTo>
                  <a:pt x="1064791" y="1485342"/>
                </a:lnTo>
                <a:lnTo>
                  <a:pt x="1065055" y="1486667"/>
                </a:lnTo>
                <a:lnTo>
                  <a:pt x="1065320" y="1486667"/>
                </a:lnTo>
                <a:lnTo>
                  <a:pt x="1065320" y="1507588"/>
                </a:lnTo>
                <a:lnTo>
                  <a:pt x="1065320" y="1513944"/>
                </a:lnTo>
                <a:lnTo>
                  <a:pt x="1067436" y="1516063"/>
                </a:lnTo>
                <a:lnTo>
                  <a:pt x="871958" y="1516063"/>
                </a:lnTo>
                <a:lnTo>
                  <a:pt x="871958" y="1514739"/>
                </a:lnTo>
                <a:lnTo>
                  <a:pt x="871958" y="1507588"/>
                </a:lnTo>
                <a:lnTo>
                  <a:pt x="871958" y="1486667"/>
                </a:lnTo>
                <a:lnTo>
                  <a:pt x="872223" y="1486667"/>
                </a:lnTo>
                <a:lnTo>
                  <a:pt x="872487" y="1485607"/>
                </a:lnTo>
                <a:lnTo>
                  <a:pt x="873016" y="1484283"/>
                </a:lnTo>
                <a:lnTo>
                  <a:pt x="874074" y="1483489"/>
                </a:lnTo>
                <a:lnTo>
                  <a:pt x="875926" y="1482429"/>
                </a:lnTo>
                <a:lnTo>
                  <a:pt x="877778" y="1481635"/>
                </a:lnTo>
                <a:lnTo>
                  <a:pt x="880158" y="1480575"/>
                </a:lnTo>
                <a:lnTo>
                  <a:pt x="885978" y="1478722"/>
                </a:lnTo>
                <a:lnTo>
                  <a:pt x="892855" y="1477133"/>
                </a:lnTo>
                <a:lnTo>
                  <a:pt x="901319" y="1475808"/>
                </a:lnTo>
                <a:lnTo>
                  <a:pt x="910842" y="1474219"/>
                </a:lnTo>
                <a:lnTo>
                  <a:pt x="921423" y="1473160"/>
                </a:lnTo>
                <a:lnTo>
                  <a:pt x="921423" y="1454092"/>
                </a:lnTo>
                <a:lnTo>
                  <a:pt x="921423" y="1170721"/>
                </a:lnTo>
                <a:lnTo>
                  <a:pt x="920894" y="1170721"/>
                </a:lnTo>
                <a:lnTo>
                  <a:pt x="920894" y="1168602"/>
                </a:lnTo>
                <a:lnTo>
                  <a:pt x="920365" y="1167013"/>
                </a:lnTo>
                <a:lnTo>
                  <a:pt x="919836" y="1163835"/>
                </a:lnTo>
                <a:lnTo>
                  <a:pt x="913752" y="1161981"/>
                </a:lnTo>
                <a:lnTo>
                  <a:pt x="908197" y="1160128"/>
                </a:lnTo>
                <a:lnTo>
                  <a:pt x="902642" y="1157744"/>
                </a:lnTo>
                <a:lnTo>
                  <a:pt x="901849" y="1157214"/>
                </a:lnTo>
                <a:lnTo>
                  <a:pt x="900526" y="1156420"/>
                </a:lnTo>
                <a:lnTo>
                  <a:pt x="898674" y="1155096"/>
                </a:lnTo>
                <a:lnTo>
                  <a:pt x="895765" y="1153772"/>
                </a:lnTo>
                <a:lnTo>
                  <a:pt x="892590" y="1151653"/>
                </a:lnTo>
                <a:lnTo>
                  <a:pt x="889152" y="1148475"/>
                </a:lnTo>
                <a:lnTo>
                  <a:pt x="885449" y="1144502"/>
                </a:lnTo>
                <a:lnTo>
                  <a:pt x="881481" y="1139735"/>
                </a:lnTo>
                <a:lnTo>
                  <a:pt x="877778" y="1134439"/>
                </a:lnTo>
                <a:lnTo>
                  <a:pt x="876984" y="1133115"/>
                </a:lnTo>
                <a:lnTo>
                  <a:pt x="875397" y="1130201"/>
                </a:lnTo>
                <a:lnTo>
                  <a:pt x="874603" y="1129142"/>
                </a:lnTo>
                <a:lnTo>
                  <a:pt x="873545" y="1126759"/>
                </a:lnTo>
                <a:lnTo>
                  <a:pt x="873281" y="1125964"/>
                </a:lnTo>
                <a:lnTo>
                  <a:pt x="872752" y="1124110"/>
                </a:lnTo>
                <a:lnTo>
                  <a:pt x="872487" y="1124110"/>
                </a:lnTo>
                <a:lnTo>
                  <a:pt x="872487" y="1121992"/>
                </a:lnTo>
                <a:lnTo>
                  <a:pt x="872487" y="1121727"/>
                </a:lnTo>
                <a:lnTo>
                  <a:pt x="872487" y="1121197"/>
                </a:lnTo>
                <a:lnTo>
                  <a:pt x="872487" y="1120932"/>
                </a:lnTo>
                <a:lnTo>
                  <a:pt x="872487" y="1087034"/>
                </a:lnTo>
                <a:lnTo>
                  <a:pt x="872752" y="1087034"/>
                </a:lnTo>
                <a:lnTo>
                  <a:pt x="871694" y="1080413"/>
                </a:lnTo>
                <a:lnTo>
                  <a:pt x="870636" y="1074057"/>
                </a:lnTo>
                <a:lnTo>
                  <a:pt x="868784" y="1067966"/>
                </a:lnTo>
                <a:lnTo>
                  <a:pt x="866932" y="1062404"/>
                </a:lnTo>
                <a:lnTo>
                  <a:pt x="864816" y="1057108"/>
                </a:lnTo>
                <a:lnTo>
                  <a:pt x="862700" y="1052076"/>
                </a:lnTo>
                <a:lnTo>
                  <a:pt x="860319" y="1047574"/>
                </a:lnTo>
                <a:lnTo>
                  <a:pt x="857939" y="1043071"/>
                </a:lnTo>
                <a:lnTo>
                  <a:pt x="853707" y="1036980"/>
                </a:lnTo>
                <a:lnTo>
                  <a:pt x="853442" y="1035921"/>
                </a:lnTo>
                <a:lnTo>
                  <a:pt x="849474" y="1030889"/>
                </a:lnTo>
                <a:lnTo>
                  <a:pt x="848681" y="1029830"/>
                </a:lnTo>
                <a:lnTo>
                  <a:pt x="844977" y="1025328"/>
                </a:lnTo>
                <a:lnTo>
                  <a:pt x="844184" y="1024533"/>
                </a:lnTo>
                <a:lnTo>
                  <a:pt x="840216" y="1020296"/>
                </a:lnTo>
                <a:lnTo>
                  <a:pt x="839423" y="1019501"/>
                </a:lnTo>
                <a:lnTo>
                  <a:pt x="835719" y="1015794"/>
                </a:lnTo>
                <a:lnTo>
                  <a:pt x="834661" y="1014734"/>
                </a:lnTo>
                <a:lnTo>
                  <a:pt x="831487" y="1011556"/>
                </a:lnTo>
                <a:lnTo>
                  <a:pt x="827519" y="1008113"/>
                </a:lnTo>
                <a:lnTo>
                  <a:pt x="827255" y="1007849"/>
                </a:lnTo>
                <a:lnTo>
                  <a:pt x="823816" y="1004671"/>
                </a:lnTo>
                <a:lnTo>
                  <a:pt x="821171" y="1001493"/>
                </a:lnTo>
                <a:lnTo>
                  <a:pt x="818790" y="998579"/>
                </a:lnTo>
                <a:lnTo>
                  <a:pt x="817468" y="995931"/>
                </a:lnTo>
                <a:lnTo>
                  <a:pt x="817203" y="996196"/>
                </a:lnTo>
                <a:lnTo>
                  <a:pt x="816939" y="996196"/>
                </a:lnTo>
                <a:lnTo>
                  <a:pt x="816674" y="992753"/>
                </a:lnTo>
                <a:lnTo>
                  <a:pt x="816674" y="959649"/>
                </a:lnTo>
                <a:lnTo>
                  <a:pt x="807945" y="951969"/>
                </a:lnTo>
                <a:lnTo>
                  <a:pt x="798952" y="944024"/>
                </a:lnTo>
                <a:lnTo>
                  <a:pt x="790222" y="935549"/>
                </a:lnTo>
                <a:lnTo>
                  <a:pt x="781493" y="927339"/>
                </a:lnTo>
                <a:lnTo>
                  <a:pt x="772764" y="918865"/>
                </a:lnTo>
                <a:lnTo>
                  <a:pt x="762713" y="908007"/>
                </a:lnTo>
                <a:lnTo>
                  <a:pt x="754777" y="900062"/>
                </a:lnTo>
                <a:lnTo>
                  <a:pt x="747371" y="891587"/>
                </a:lnTo>
                <a:lnTo>
                  <a:pt x="736790" y="879934"/>
                </a:lnTo>
                <a:lnTo>
                  <a:pt x="722242" y="862985"/>
                </a:lnTo>
                <a:lnTo>
                  <a:pt x="712190" y="850803"/>
                </a:lnTo>
                <a:lnTo>
                  <a:pt x="697906" y="833059"/>
                </a:lnTo>
                <a:lnTo>
                  <a:pt x="688648" y="820612"/>
                </a:lnTo>
                <a:lnTo>
                  <a:pt x="674629" y="801809"/>
                </a:lnTo>
                <a:lnTo>
                  <a:pt x="666164" y="790421"/>
                </a:lnTo>
                <a:lnTo>
                  <a:pt x="652145" y="769764"/>
                </a:lnTo>
                <a:lnTo>
                  <a:pt x="644739" y="759435"/>
                </a:lnTo>
                <a:lnTo>
                  <a:pt x="636538" y="746723"/>
                </a:lnTo>
                <a:lnTo>
                  <a:pt x="628603" y="734011"/>
                </a:lnTo>
                <a:lnTo>
                  <a:pt x="625429" y="729244"/>
                </a:lnTo>
                <a:lnTo>
                  <a:pt x="615377" y="713089"/>
                </a:lnTo>
                <a:lnTo>
                  <a:pt x="605855" y="696670"/>
                </a:lnTo>
                <a:lnTo>
                  <a:pt x="596861" y="681045"/>
                </a:lnTo>
                <a:lnTo>
                  <a:pt x="588132" y="665420"/>
                </a:lnTo>
                <a:lnTo>
                  <a:pt x="589719" y="669127"/>
                </a:lnTo>
                <a:lnTo>
                  <a:pt x="574906" y="639996"/>
                </a:lnTo>
                <a:lnTo>
                  <a:pt x="569087" y="627813"/>
                </a:lnTo>
                <a:lnTo>
                  <a:pt x="563267" y="616425"/>
                </a:lnTo>
                <a:lnTo>
                  <a:pt x="558242" y="605038"/>
                </a:lnTo>
                <a:lnTo>
                  <a:pt x="553480" y="594180"/>
                </a:lnTo>
                <a:lnTo>
                  <a:pt x="548983" y="583321"/>
                </a:lnTo>
                <a:lnTo>
                  <a:pt x="545280" y="573258"/>
                </a:lnTo>
                <a:lnTo>
                  <a:pt x="541842" y="563724"/>
                </a:lnTo>
                <a:lnTo>
                  <a:pt x="538932" y="554719"/>
                </a:lnTo>
                <a:lnTo>
                  <a:pt x="536287" y="547304"/>
                </a:lnTo>
                <a:lnTo>
                  <a:pt x="529938" y="525058"/>
                </a:lnTo>
                <a:lnTo>
                  <a:pt x="525441" y="508638"/>
                </a:lnTo>
                <a:lnTo>
                  <a:pt x="520151" y="488776"/>
                </a:lnTo>
                <a:lnTo>
                  <a:pt x="514067" y="465471"/>
                </a:lnTo>
                <a:lnTo>
                  <a:pt x="507190" y="438723"/>
                </a:lnTo>
                <a:lnTo>
                  <a:pt x="500312" y="408532"/>
                </a:lnTo>
                <a:lnTo>
                  <a:pt x="492377" y="375427"/>
                </a:lnTo>
                <a:lnTo>
                  <a:pt x="484441" y="339145"/>
                </a:lnTo>
                <a:lnTo>
                  <a:pt x="476241" y="299685"/>
                </a:lnTo>
                <a:lnTo>
                  <a:pt x="467777" y="257312"/>
                </a:lnTo>
                <a:lnTo>
                  <a:pt x="459577" y="211761"/>
                </a:lnTo>
                <a:lnTo>
                  <a:pt x="451112" y="163826"/>
                </a:lnTo>
                <a:lnTo>
                  <a:pt x="442912" y="112713"/>
                </a:lnTo>
                <a:close/>
                <a:moveTo>
                  <a:pt x="208966" y="79375"/>
                </a:moveTo>
                <a:lnTo>
                  <a:pt x="216098" y="79375"/>
                </a:lnTo>
                <a:lnTo>
                  <a:pt x="224816" y="79375"/>
                </a:lnTo>
                <a:lnTo>
                  <a:pt x="233534" y="79904"/>
                </a:lnTo>
                <a:lnTo>
                  <a:pt x="242252" y="80698"/>
                </a:lnTo>
                <a:lnTo>
                  <a:pt x="250706" y="82286"/>
                </a:lnTo>
                <a:lnTo>
                  <a:pt x="258895" y="83874"/>
                </a:lnTo>
                <a:lnTo>
                  <a:pt x="266821" y="85462"/>
                </a:lnTo>
                <a:lnTo>
                  <a:pt x="274746" y="87844"/>
                </a:lnTo>
                <a:lnTo>
                  <a:pt x="282407" y="90226"/>
                </a:lnTo>
                <a:lnTo>
                  <a:pt x="289804" y="93137"/>
                </a:lnTo>
                <a:lnTo>
                  <a:pt x="297201" y="96313"/>
                </a:lnTo>
                <a:lnTo>
                  <a:pt x="304070" y="99489"/>
                </a:lnTo>
                <a:lnTo>
                  <a:pt x="311203" y="103194"/>
                </a:lnTo>
                <a:lnTo>
                  <a:pt x="318071" y="106900"/>
                </a:lnTo>
                <a:lnTo>
                  <a:pt x="324412" y="111134"/>
                </a:lnTo>
                <a:lnTo>
                  <a:pt x="330752" y="115369"/>
                </a:lnTo>
                <a:lnTo>
                  <a:pt x="336828" y="119603"/>
                </a:lnTo>
                <a:lnTo>
                  <a:pt x="342640" y="124102"/>
                </a:lnTo>
                <a:lnTo>
                  <a:pt x="348188" y="128866"/>
                </a:lnTo>
                <a:lnTo>
                  <a:pt x="353735" y="133630"/>
                </a:lnTo>
                <a:lnTo>
                  <a:pt x="359283" y="138659"/>
                </a:lnTo>
                <a:lnTo>
                  <a:pt x="364303" y="143687"/>
                </a:lnTo>
                <a:lnTo>
                  <a:pt x="369322" y="148716"/>
                </a:lnTo>
                <a:lnTo>
                  <a:pt x="374077" y="154009"/>
                </a:lnTo>
                <a:lnTo>
                  <a:pt x="378568" y="159567"/>
                </a:lnTo>
                <a:lnTo>
                  <a:pt x="387022" y="170153"/>
                </a:lnTo>
                <a:lnTo>
                  <a:pt x="394947" y="181004"/>
                </a:lnTo>
                <a:lnTo>
                  <a:pt x="402344" y="192119"/>
                </a:lnTo>
                <a:lnTo>
                  <a:pt x="408949" y="202971"/>
                </a:lnTo>
                <a:lnTo>
                  <a:pt x="415289" y="213821"/>
                </a:lnTo>
                <a:lnTo>
                  <a:pt x="420837" y="224672"/>
                </a:lnTo>
                <a:lnTo>
                  <a:pt x="425856" y="235259"/>
                </a:lnTo>
                <a:lnTo>
                  <a:pt x="430611" y="245316"/>
                </a:lnTo>
                <a:lnTo>
                  <a:pt x="434838" y="255637"/>
                </a:lnTo>
                <a:lnTo>
                  <a:pt x="438537" y="264900"/>
                </a:lnTo>
                <a:lnTo>
                  <a:pt x="441971" y="273899"/>
                </a:lnTo>
                <a:lnTo>
                  <a:pt x="444613" y="282103"/>
                </a:lnTo>
                <a:lnTo>
                  <a:pt x="449368" y="296924"/>
                </a:lnTo>
                <a:lnTo>
                  <a:pt x="452538" y="308304"/>
                </a:lnTo>
                <a:lnTo>
                  <a:pt x="454388" y="315980"/>
                </a:lnTo>
                <a:lnTo>
                  <a:pt x="455444" y="319420"/>
                </a:lnTo>
                <a:lnTo>
                  <a:pt x="455973" y="323655"/>
                </a:lnTo>
                <a:lnTo>
                  <a:pt x="456237" y="328154"/>
                </a:lnTo>
                <a:lnTo>
                  <a:pt x="456237" y="332653"/>
                </a:lnTo>
                <a:lnTo>
                  <a:pt x="455708" y="337152"/>
                </a:lnTo>
                <a:lnTo>
                  <a:pt x="454652" y="341387"/>
                </a:lnTo>
                <a:lnTo>
                  <a:pt x="453331" y="345621"/>
                </a:lnTo>
                <a:lnTo>
                  <a:pt x="451746" y="349591"/>
                </a:lnTo>
                <a:lnTo>
                  <a:pt x="449368" y="353296"/>
                </a:lnTo>
                <a:lnTo>
                  <a:pt x="447255" y="357002"/>
                </a:lnTo>
                <a:lnTo>
                  <a:pt x="444349" y="359913"/>
                </a:lnTo>
                <a:lnTo>
                  <a:pt x="441707" y="363089"/>
                </a:lnTo>
                <a:lnTo>
                  <a:pt x="438273" y="366000"/>
                </a:lnTo>
                <a:lnTo>
                  <a:pt x="434574" y="368117"/>
                </a:lnTo>
                <a:lnTo>
                  <a:pt x="430876" y="370234"/>
                </a:lnTo>
                <a:lnTo>
                  <a:pt x="426913" y="371822"/>
                </a:lnTo>
                <a:lnTo>
                  <a:pt x="422422" y="372881"/>
                </a:lnTo>
                <a:lnTo>
                  <a:pt x="418459" y="373675"/>
                </a:lnTo>
                <a:lnTo>
                  <a:pt x="414232" y="373940"/>
                </a:lnTo>
                <a:lnTo>
                  <a:pt x="409741" y="373940"/>
                </a:lnTo>
                <a:lnTo>
                  <a:pt x="405779" y="373410"/>
                </a:lnTo>
                <a:lnTo>
                  <a:pt x="401552" y="372352"/>
                </a:lnTo>
                <a:lnTo>
                  <a:pt x="397589" y="371028"/>
                </a:lnTo>
                <a:lnTo>
                  <a:pt x="393891" y="369176"/>
                </a:lnTo>
                <a:lnTo>
                  <a:pt x="390192" y="367059"/>
                </a:lnTo>
                <a:lnTo>
                  <a:pt x="387022" y="364412"/>
                </a:lnTo>
                <a:lnTo>
                  <a:pt x="383852" y="361765"/>
                </a:lnTo>
                <a:lnTo>
                  <a:pt x="380946" y="358589"/>
                </a:lnTo>
                <a:lnTo>
                  <a:pt x="378304" y="355149"/>
                </a:lnTo>
                <a:lnTo>
                  <a:pt x="375926" y="351708"/>
                </a:lnTo>
                <a:lnTo>
                  <a:pt x="374077" y="347739"/>
                </a:lnTo>
                <a:lnTo>
                  <a:pt x="372492" y="343504"/>
                </a:lnTo>
                <a:lnTo>
                  <a:pt x="371435" y="339005"/>
                </a:lnTo>
                <a:lnTo>
                  <a:pt x="371171" y="338476"/>
                </a:lnTo>
                <a:lnTo>
                  <a:pt x="370643" y="335299"/>
                </a:lnTo>
                <a:lnTo>
                  <a:pt x="367209" y="323390"/>
                </a:lnTo>
                <a:lnTo>
                  <a:pt x="364831" y="315186"/>
                </a:lnTo>
                <a:lnTo>
                  <a:pt x="361397" y="305393"/>
                </a:lnTo>
                <a:lnTo>
                  <a:pt x="357170" y="294542"/>
                </a:lnTo>
                <a:lnTo>
                  <a:pt x="352415" y="283162"/>
                </a:lnTo>
                <a:lnTo>
                  <a:pt x="346867" y="270988"/>
                </a:lnTo>
                <a:lnTo>
                  <a:pt x="340527" y="258549"/>
                </a:lnTo>
                <a:lnTo>
                  <a:pt x="337092" y="252462"/>
                </a:lnTo>
                <a:lnTo>
                  <a:pt x="333394" y="246374"/>
                </a:lnTo>
                <a:lnTo>
                  <a:pt x="329431" y="240023"/>
                </a:lnTo>
                <a:lnTo>
                  <a:pt x="325468" y="234200"/>
                </a:lnTo>
                <a:lnTo>
                  <a:pt x="321241" y="228378"/>
                </a:lnTo>
                <a:lnTo>
                  <a:pt x="316750" y="222555"/>
                </a:lnTo>
                <a:lnTo>
                  <a:pt x="312259" y="216997"/>
                </a:lnTo>
                <a:lnTo>
                  <a:pt x="307504" y="211704"/>
                </a:lnTo>
                <a:lnTo>
                  <a:pt x="302749" y="206676"/>
                </a:lnTo>
                <a:lnTo>
                  <a:pt x="297465" y="201912"/>
                </a:lnTo>
                <a:lnTo>
                  <a:pt x="292446" y="197148"/>
                </a:lnTo>
                <a:lnTo>
                  <a:pt x="286898" y="192913"/>
                </a:lnTo>
                <a:lnTo>
                  <a:pt x="279501" y="187885"/>
                </a:lnTo>
                <a:lnTo>
                  <a:pt x="271576" y="183386"/>
                </a:lnTo>
                <a:lnTo>
                  <a:pt x="267877" y="181004"/>
                </a:lnTo>
                <a:lnTo>
                  <a:pt x="263651" y="179151"/>
                </a:lnTo>
                <a:lnTo>
                  <a:pt x="259424" y="177299"/>
                </a:lnTo>
                <a:lnTo>
                  <a:pt x="255197" y="175711"/>
                </a:lnTo>
                <a:lnTo>
                  <a:pt x="250706" y="174387"/>
                </a:lnTo>
                <a:lnTo>
                  <a:pt x="246215" y="173329"/>
                </a:lnTo>
                <a:lnTo>
                  <a:pt x="241460" y="172006"/>
                </a:lnTo>
                <a:lnTo>
                  <a:pt x="236704" y="170947"/>
                </a:lnTo>
                <a:lnTo>
                  <a:pt x="231949" y="170418"/>
                </a:lnTo>
                <a:lnTo>
                  <a:pt x="226930" y="169888"/>
                </a:lnTo>
                <a:lnTo>
                  <a:pt x="221382" y="169624"/>
                </a:lnTo>
                <a:lnTo>
                  <a:pt x="216098" y="169359"/>
                </a:lnTo>
                <a:lnTo>
                  <a:pt x="206852" y="169624"/>
                </a:lnTo>
                <a:lnTo>
                  <a:pt x="197078" y="170682"/>
                </a:lnTo>
                <a:lnTo>
                  <a:pt x="187039" y="172270"/>
                </a:lnTo>
                <a:lnTo>
                  <a:pt x="175943" y="174652"/>
                </a:lnTo>
                <a:lnTo>
                  <a:pt x="170395" y="176240"/>
                </a:lnTo>
                <a:lnTo>
                  <a:pt x="165112" y="178357"/>
                </a:lnTo>
                <a:lnTo>
                  <a:pt x="160093" y="180475"/>
                </a:lnTo>
                <a:lnTo>
                  <a:pt x="155337" y="182856"/>
                </a:lnTo>
                <a:lnTo>
                  <a:pt x="150846" y="185503"/>
                </a:lnTo>
                <a:lnTo>
                  <a:pt x="146355" y="188679"/>
                </a:lnTo>
                <a:lnTo>
                  <a:pt x="142128" y="191855"/>
                </a:lnTo>
                <a:lnTo>
                  <a:pt x="137901" y="195295"/>
                </a:lnTo>
                <a:lnTo>
                  <a:pt x="133939" y="199001"/>
                </a:lnTo>
                <a:lnTo>
                  <a:pt x="129976" y="203235"/>
                </a:lnTo>
                <a:lnTo>
                  <a:pt x="126542" y="207470"/>
                </a:lnTo>
                <a:lnTo>
                  <a:pt x="122843" y="212234"/>
                </a:lnTo>
                <a:lnTo>
                  <a:pt x="119409" y="216997"/>
                </a:lnTo>
                <a:lnTo>
                  <a:pt x="115975" y="222291"/>
                </a:lnTo>
                <a:lnTo>
                  <a:pt x="113069" y="227584"/>
                </a:lnTo>
                <a:lnTo>
                  <a:pt x="109899" y="233406"/>
                </a:lnTo>
                <a:lnTo>
                  <a:pt x="106993" y="239493"/>
                </a:lnTo>
                <a:lnTo>
                  <a:pt x="104351" y="245580"/>
                </a:lnTo>
                <a:lnTo>
                  <a:pt x="101709" y="251932"/>
                </a:lnTo>
                <a:lnTo>
                  <a:pt x="99596" y="258549"/>
                </a:lnTo>
                <a:lnTo>
                  <a:pt x="97218" y="265430"/>
                </a:lnTo>
                <a:lnTo>
                  <a:pt x="95369" y="272311"/>
                </a:lnTo>
                <a:lnTo>
                  <a:pt x="93519" y="279721"/>
                </a:lnTo>
                <a:lnTo>
                  <a:pt x="91934" y="286867"/>
                </a:lnTo>
                <a:lnTo>
                  <a:pt x="90614" y="294278"/>
                </a:lnTo>
                <a:lnTo>
                  <a:pt x="89293" y="301953"/>
                </a:lnTo>
                <a:lnTo>
                  <a:pt x="88236" y="309363"/>
                </a:lnTo>
                <a:lnTo>
                  <a:pt x="87443" y="317038"/>
                </a:lnTo>
                <a:lnTo>
                  <a:pt x="86915" y="324713"/>
                </a:lnTo>
                <a:lnTo>
                  <a:pt x="86387" y="332388"/>
                </a:lnTo>
                <a:lnTo>
                  <a:pt x="86122" y="340063"/>
                </a:lnTo>
                <a:lnTo>
                  <a:pt x="86122" y="348003"/>
                </a:lnTo>
                <a:lnTo>
                  <a:pt x="86122" y="355678"/>
                </a:lnTo>
                <a:lnTo>
                  <a:pt x="86387" y="363618"/>
                </a:lnTo>
                <a:lnTo>
                  <a:pt x="86915" y="371558"/>
                </a:lnTo>
                <a:lnTo>
                  <a:pt x="87443" y="379497"/>
                </a:lnTo>
                <a:lnTo>
                  <a:pt x="88236" y="386908"/>
                </a:lnTo>
                <a:lnTo>
                  <a:pt x="89293" y="394318"/>
                </a:lnTo>
                <a:lnTo>
                  <a:pt x="90614" y="401729"/>
                </a:lnTo>
                <a:lnTo>
                  <a:pt x="91934" y="408874"/>
                </a:lnTo>
                <a:lnTo>
                  <a:pt x="93519" y="416020"/>
                </a:lnTo>
                <a:lnTo>
                  <a:pt x="95105" y="422372"/>
                </a:lnTo>
                <a:lnTo>
                  <a:pt x="96954" y="428724"/>
                </a:lnTo>
                <a:lnTo>
                  <a:pt x="99067" y="435076"/>
                </a:lnTo>
                <a:lnTo>
                  <a:pt x="100916" y="440898"/>
                </a:lnTo>
                <a:lnTo>
                  <a:pt x="103030" y="446456"/>
                </a:lnTo>
                <a:lnTo>
                  <a:pt x="105408" y="452014"/>
                </a:lnTo>
                <a:lnTo>
                  <a:pt x="107521" y="456778"/>
                </a:lnTo>
                <a:lnTo>
                  <a:pt x="112012" y="464982"/>
                </a:lnTo>
                <a:lnTo>
                  <a:pt x="116503" y="473186"/>
                </a:lnTo>
                <a:lnTo>
                  <a:pt x="121258" y="481391"/>
                </a:lnTo>
                <a:lnTo>
                  <a:pt x="126542" y="489331"/>
                </a:lnTo>
                <a:lnTo>
                  <a:pt x="131561" y="497006"/>
                </a:lnTo>
                <a:lnTo>
                  <a:pt x="137109" y="504945"/>
                </a:lnTo>
                <a:lnTo>
                  <a:pt x="142657" y="512620"/>
                </a:lnTo>
                <a:lnTo>
                  <a:pt x="148204" y="519766"/>
                </a:lnTo>
                <a:lnTo>
                  <a:pt x="154545" y="527441"/>
                </a:lnTo>
                <a:lnTo>
                  <a:pt x="160357" y="534587"/>
                </a:lnTo>
                <a:lnTo>
                  <a:pt x="166697" y="541733"/>
                </a:lnTo>
                <a:lnTo>
                  <a:pt x="173301" y="548614"/>
                </a:lnTo>
                <a:lnTo>
                  <a:pt x="179906" y="555495"/>
                </a:lnTo>
                <a:lnTo>
                  <a:pt x="186775" y="562376"/>
                </a:lnTo>
                <a:lnTo>
                  <a:pt x="193643" y="568993"/>
                </a:lnTo>
                <a:lnTo>
                  <a:pt x="200776" y="575609"/>
                </a:lnTo>
                <a:lnTo>
                  <a:pt x="207909" y="581696"/>
                </a:lnTo>
                <a:lnTo>
                  <a:pt x="215306" y="588048"/>
                </a:lnTo>
                <a:lnTo>
                  <a:pt x="230364" y="600222"/>
                </a:lnTo>
                <a:lnTo>
                  <a:pt x="246215" y="612132"/>
                </a:lnTo>
                <a:lnTo>
                  <a:pt x="261801" y="623248"/>
                </a:lnTo>
                <a:lnTo>
                  <a:pt x="278180" y="634098"/>
                </a:lnTo>
                <a:lnTo>
                  <a:pt x="294559" y="644420"/>
                </a:lnTo>
                <a:lnTo>
                  <a:pt x="311467" y="654477"/>
                </a:lnTo>
                <a:lnTo>
                  <a:pt x="328374" y="663740"/>
                </a:lnTo>
                <a:lnTo>
                  <a:pt x="345546" y="673003"/>
                </a:lnTo>
                <a:lnTo>
                  <a:pt x="362453" y="681472"/>
                </a:lnTo>
                <a:lnTo>
                  <a:pt x="379361" y="689677"/>
                </a:lnTo>
                <a:lnTo>
                  <a:pt x="396532" y="697352"/>
                </a:lnTo>
                <a:lnTo>
                  <a:pt x="412911" y="705027"/>
                </a:lnTo>
                <a:lnTo>
                  <a:pt x="429819" y="711643"/>
                </a:lnTo>
                <a:lnTo>
                  <a:pt x="446198" y="718525"/>
                </a:lnTo>
                <a:lnTo>
                  <a:pt x="462049" y="724612"/>
                </a:lnTo>
                <a:lnTo>
                  <a:pt x="477899" y="730963"/>
                </a:lnTo>
                <a:lnTo>
                  <a:pt x="492958" y="736257"/>
                </a:lnTo>
                <a:lnTo>
                  <a:pt x="521753" y="746578"/>
                </a:lnTo>
                <a:lnTo>
                  <a:pt x="548435" y="755577"/>
                </a:lnTo>
                <a:lnTo>
                  <a:pt x="572211" y="763516"/>
                </a:lnTo>
                <a:lnTo>
                  <a:pt x="595987" y="771456"/>
                </a:lnTo>
                <a:lnTo>
                  <a:pt x="606290" y="775161"/>
                </a:lnTo>
                <a:lnTo>
                  <a:pt x="615536" y="778602"/>
                </a:lnTo>
                <a:lnTo>
                  <a:pt x="624783" y="782572"/>
                </a:lnTo>
                <a:lnTo>
                  <a:pt x="629274" y="784954"/>
                </a:lnTo>
                <a:lnTo>
                  <a:pt x="634029" y="787600"/>
                </a:lnTo>
                <a:lnTo>
                  <a:pt x="640633" y="792099"/>
                </a:lnTo>
                <a:lnTo>
                  <a:pt x="646974" y="796863"/>
                </a:lnTo>
                <a:lnTo>
                  <a:pt x="652786" y="802156"/>
                </a:lnTo>
                <a:lnTo>
                  <a:pt x="658069" y="807714"/>
                </a:lnTo>
                <a:lnTo>
                  <a:pt x="663088" y="813801"/>
                </a:lnTo>
                <a:lnTo>
                  <a:pt x="667579" y="819888"/>
                </a:lnTo>
                <a:lnTo>
                  <a:pt x="671806" y="826240"/>
                </a:lnTo>
                <a:lnTo>
                  <a:pt x="675505" y="833121"/>
                </a:lnTo>
                <a:lnTo>
                  <a:pt x="679203" y="840003"/>
                </a:lnTo>
                <a:lnTo>
                  <a:pt x="681845" y="847413"/>
                </a:lnTo>
                <a:lnTo>
                  <a:pt x="684487" y="854823"/>
                </a:lnTo>
                <a:lnTo>
                  <a:pt x="686600" y="862498"/>
                </a:lnTo>
                <a:lnTo>
                  <a:pt x="688450" y="870174"/>
                </a:lnTo>
                <a:lnTo>
                  <a:pt x="689770" y="878378"/>
                </a:lnTo>
                <a:lnTo>
                  <a:pt x="690299" y="886318"/>
                </a:lnTo>
                <a:lnTo>
                  <a:pt x="690563" y="894522"/>
                </a:lnTo>
                <a:lnTo>
                  <a:pt x="690563" y="899551"/>
                </a:lnTo>
                <a:lnTo>
                  <a:pt x="690299" y="904844"/>
                </a:lnTo>
                <a:lnTo>
                  <a:pt x="689770" y="909872"/>
                </a:lnTo>
                <a:lnTo>
                  <a:pt x="688978" y="915165"/>
                </a:lnTo>
                <a:lnTo>
                  <a:pt x="688185" y="920194"/>
                </a:lnTo>
                <a:lnTo>
                  <a:pt x="686865" y="925487"/>
                </a:lnTo>
                <a:lnTo>
                  <a:pt x="685279" y="930516"/>
                </a:lnTo>
                <a:lnTo>
                  <a:pt x="683694" y="935544"/>
                </a:lnTo>
                <a:lnTo>
                  <a:pt x="681581" y="941102"/>
                </a:lnTo>
                <a:lnTo>
                  <a:pt x="679467" y="945866"/>
                </a:lnTo>
                <a:lnTo>
                  <a:pt x="677090" y="950894"/>
                </a:lnTo>
                <a:lnTo>
                  <a:pt x="674448" y="955658"/>
                </a:lnTo>
                <a:lnTo>
                  <a:pt x="671278" y="960422"/>
                </a:lnTo>
                <a:lnTo>
                  <a:pt x="668108" y="965186"/>
                </a:lnTo>
                <a:lnTo>
                  <a:pt x="664409" y="969685"/>
                </a:lnTo>
                <a:lnTo>
                  <a:pt x="660975" y="973920"/>
                </a:lnTo>
                <a:lnTo>
                  <a:pt x="657012" y="978154"/>
                </a:lnTo>
                <a:lnTo>
                  <a:pt x="652786" y="982389"/>
                </a:lnTo>
                <a:lnTo>
                  <a:pt x="648295" y="985829"/>
                </a:lnTo>
                <a:lnTo>
                  <a:pt x="643539" y="989534"/>
                </a:lnTo>
                <a:lnTo>
                  <a:pt x="638784" y="992975"/>
                </a:lnTo>
                <a:lnTo>
                  <a:pt x="633765" y="996415"/>
                </a:lnTo>
                <a:lnTo>
                  <a:pt x="628745" y="999327"/>
                </a:lnTo>
                <a:lnTo>
                  <a:pt x="623198" y="1002238"/>
                </a:lnTo>
                <a:lnTo>
                  <a:pt x="617650" y="1004620"/>
                </a:lnTo>
                <a:lnTo>
                  <a:pt x="611838" y="1007266"/>
                </a:lnTo>
                <a:lnTo>
                  <a:pt x="606026" y="1009119"/>
                </a:lnTo>
                <a:lnTo>
                  <a:pt x="599950" y="1011501"/>
                </a:lnTo>
                <a:lnTo>
                  <a:pt x="593610" y="1013089"/>
                </a:lnTo>
                <a:lnTo>
                  <a:pt x="587005" y="1014942"/>
                </a:lnTo>
                <a:lnTo>
                  <a:pt x="580665" y="1016000"/>
                </a:lnTo>
                <a:lnTo>
                  <a:pt x="574060" y="1017323"/>
                </a:lnTo>
                <a:lnTo>
                  <a:pt x="569834" y="1017588"/>
                </a:lnTo>
                <a:lnTo>
                  <a:pt x="565343" y="1017588"/>
                </a:lnTo>
                <a:lnTo>
                  <a:pt x="561116" y="1017059"/>
                </a:lnTo>
                <a:lnTo>
                  <a:pt x="556889" y="1016265"/>
                </a:lnTo>
                <a:lnTo>
                  <a:pt x="552926" y="1015206"/>
                </a:lnTo>
                <a:lnTo>
                  <a:pt x="549228" y="1013354"/>
                </a:lnTo>
                <a:lnTo>
                  <a:pt x="545529" y="1011236"/>
                </a:lnTo>
                <a:lnTo>
                  <a:pt x="542095" y="1008854"/>
                </a:lnTo>
                <a:lnTo>
                  <a:pt x="538925" y="1006208"/>
                </a:lnTo>
                <a:lnTo>
                  <a:pt x="535755" y="1003032"/>
                </a:lnTo>
                <a:lnTo>
                  <a:pt x="533377" y="999591"/>
                </a:lnTo>
                <a:lnTo>
                  <a:pt x="530999" y="996415"/>
                </a:lnTo>
                <a:lnTo>
                  <a:pt x="528886" y="992446"/>
                </a:lnTo>
                <a:lnTo>
                  <a:pt x="527301" y="988211"/>
                </a:lnTo>
                <a:lnTo>
                  <a:pt x="525980" y="983977"/>
                </a:lnTo>
                <a:lnTo>
                  <a:pt x="525187" y="979477"/>
                </a:lnTo>
                <a:lnTo>
                  <a:pt x="524659" y="974713"/>
                </a:lnTo>
                <a:lnTo>
                  <a:pt x="524659" y="970214"/>
                </a:lnTo>
                <a:lnTo>
                  <a:pt x="525187" y="965980"/>
                </a:lnTo>
                <a:lnTo>
                  <a:pt x="525980" y="961481"/>
                </a:lnTo>
                <a:lnTo>
                  <a:pt x="527037" y="957246"/>
                </a:lnTo>
                <a:lnTo>
                  <a:pt x="528886" y="953276"/>
                </a:lnTo>
                <a:lnTo>
                  <a:pt x="530735" y="949306"/>
                </a:lnTo>
                <a:lnTo>
                  <a:pt x="533113" y="946130"/>
                </a:lnTo>
                <a:lnTo>
                  <a:pt x="535490" y="942690"/>
                </a:lnTo>
                <a:lnTo>
                  <a:pt x="538660" y="939514"/>
                </a:lnTo>
                <a:lnTo>
                  <a:pt x="541831" y="936867"/>
                </a:lnTo>
                <a:lnTo>
                  <a:pt x="545001" y="934221"/>
                </a:lnTo>
                <a:lnTo>
                  <a:pt x="548963" y="932368"/>
                </a:lnTo>
                <a:lnTo>
                  <a:pt x="552926" y="930251"/>
                </a:lnTo>
                <a:lnTo>
                  <a:pt x="556889" y="929192"/>
                </a:lnTo>
                <a:lnTo>
                  <a:pt x="561380" y="928134"/>
                </a:lnTo>
                <a:lnTo>
                  <a:pt x="569041" y="926546"/>
                </a:lnTo>
                <a:lnTo>
                  <a:pt x="575646" y="924958"/>
                </a:lnTo>
                <a:lnTo>
                  <a:pt x="581457" y="923105"/>
                </a:lnTo>
                <a:lnTo>
                  <a:pt x="586213" y="920723"/>
                </a:lnTo>
                <a:lnTo>
                  <a:pt x="590440" y="918606"/>
                </a:lnTo>
                <a:lnTo>
                  <a:pt x="593610" y="916224"/>
                </a:lnTo>
                <a:lnTo>
                  <a:pt x="596516" y="914107"/>
                </a:lnTo>
                <a:lnTo>
                  <a:pt x="598365" y="911990"/>
                </a:lnTo>
                <a:lnTo>
                  <a:pt x="599950" y="910137"/>
                </a:lnTo>
                <a:lnTo>
                  <a:pt x="601535" y="908020"/>
                </a:lnTo>
                <a:lnTo>
                  <a:pt x="602328" y="906167"/>
                </a:lnTo>
                <a:lnTo>
                  <a:pt x="603120" y="904050"/>
                </a:lnTo>
                <a:lnTo>
                  <a:pt x="603913" y="901932"/>
                </a:lnTo>
                <a:lnTo>
                  <a:pt x="604177" y="899551"/>
                </a:lnTo>
                <a:lnTo>
                  <a:pt x="604441" y="897169"/>
                </a:lnTo>
                <a:lnTo>
                  <a:pt x="604705" y="894522"/>
                </a:lnTo>
                <a:lnTo>
                  <a:pt x="604441" y="890023"/>
                </a:lnTo>
                <a:lnTo>
                  <a:pt x="603648" y="885259"/>
                </a:lnTo>
                <a:lnTo>
                  <a:pt x="602063" y="880760"/>
                </a:lnTo>
                <a:lnTo>
                  <a:pt x="599950" y="876261"/>
                </a:lnTo>
                <a:lnTo>
                  <a:pt x="597837" y="872555"/>
                </a:lnTo>
                <a:lnTo>
                  <a:pt x="595195" y="869380"/>
                </a:lnTo>
                <a:lnTo>
                  <a:pt x="593081" y="866998"/>
                </a:lnTo>
                <a:lnTo>
                  <a:pt x="590704" y="865410"/>
                </a:lnTo>
                <a:lnTo>
                  <a:pt x="590175" y="865145"/>
                </a:lnTo>
                <a:lnTo>
                  <a:pt x="587798" y="864086"/>
                </a:lnTo>
                <a:lnTo>
                  <a:pt x="577231" y="859852"/>
                </a:lnTo>
                <a:lnTo>
                  <a:pt x="561908" y="854559"/>
                </a:lnTo>
                <a:lnTo>
                  <a:pt x="542887" y="848207"/>
                </a:lnTo>
                <a:lnTo>
                  <a:pt x="520696" y="840796"/>
                </a:lnTo>
                <a:lnTo>
                  <a:pt x="495599" y="832327"/>
                </a:lnTo>
                <a:lnTo>
                  <a:pt x="468125" y="822800"/>
                </a:lnTo>
                <a:lnTo>
                  <a:pt x="438801" y="811684"/>
                </a:lnTo>
                <a:lnTo>
                  <a:pt x="423479" y="805862"/>
                </a:lnTo>
                <a:lnTo>
                  <a:pt x="407628" y="799774"/>
                </a:lnTo>
                <a:lnTo>
                  <a:pt x="391777" y="792893"/>
                </a:lnTo>
                <a:lnTo>
                  <a:pt x="375398" y="786012"/>
                </a:lnTo>
                <a:lnTo>
                  <a:pt x="358755" y="778602"/>
                </a:lnTo>
                <a:lnTo>
                  <a:pt x="342376" y="770927"/>
                </a:lnTo>
                <a:lnTo>
                  <a:pt x="325468" y="762987"/>
                </a:lnTo>
                <a:lnTo>
                  <a:pt x="308297" y="754253"/>
                </a:lnTo>
                <a:lnTo>
                  <a:pt x="291653" y="745255"/>
                </a:lnTo>
                <a:lnTo>
                  <a:pt x="274482" y="735992"/>
                </a:lnTo>
                <a:lnTo>
                  <a:pt x="257574" y="725670"/>
                </a:lnTo>
                <a:lnTo>
                  <a:pt x="240667" y="715613"/>
                </a:lnTo>
                <a:lnTo>
                  <a:pt x="224024" y="704762"/>
                </a:lnTo>
                <a:lnTo>
                  <a:pt x="207380" y="693382"/>
                </a:lnTo>
                <a:lnTo>
                  <a:pt x="191001" y="681472"/>
                </a:lnTo>
                <a:lnTo>
                  <a:pt x="174887" y="669033"/>
                </a:lnTo>
                <a:lnTo>
                  <a:pt x="164319" y="660564"/>
                </a:lnTo>
                <a:lnTo>
                  <a:pt x="154016" y="651566"/>
                </a:lnTo>
                <a:lnTo>
                  <a:pt x="143449" y="642568"/>
                </a:lnTo>
                <a:lnTo>
                  <a:pt x="133410" y="633305"/>
                </a:lnTo>
                <a:lnTo>
                  <a:pt x="123636" y="623512"/>
                </a:lnTo>
                <a:lnTo>
                  <a:pt x="113861" y="613720"/>
                </a:lnTo>
                <a:lnTo>
                  <a:pt x="104351" y="603663"/>
                </a:lnTo>
                <a:lnTo>
                  <a:pt x="95105" y="593076"/>
                </a:lnTo>
                <a:lnTo>
                  <a:pt x="86122" y="582225"/>
                </a:lnTo>
                <a:lnTo>
                  <a:pt x="77405" y="571374"/>
                </a:lnTo>
                <a:lnTo>
                  <a:pt x="68951" y="559994"/>
                </a:lnTo>
                <a:lnTo>
                  <a:pt x="60761" y="548349"/>
                </a:lnTo>
                <a:lnTo>
                  <a:pt x="52836" y="536440"/>
                </a:lnTo>
                <a:lnTo>
                  <a:pt x="45439" y="524001"/>
                </a:lnTo>
                <a:lnTo>
                  <a:pt x="38306" y="511562"/>
                </a:lnTo>
                <a:lnTo>
                  <a:pt x="31702" y="498594"/>
                </a:lnTo>
                <a:lnTo>
                  <a:pt x="27739" y="490389"/>
                </a:lnTo>
                <a:lnTo>
                  <a:pt x="24041" y="482185"/>
                </a:lnTo>
                <a:lnTo>
                  <a:pt x="20606" y="473451"/>
                </a:lnTo>
                <a:lnTo>
                  <a:pt x="17700" y="464717"/>
                </a:lnTo>
                <a:lnTo>
                  <a:pt x="14794" y="455719"/>
                </a:lnTo>
                <a:lnTo>
                  <a:pt x="12417" y="446456"/>
                </a:lnTo>
                <a:lnTo>
                  <a:pt x="10039" y="437193"/>
                </a:lnTo>
                <a:lnTo>
                  <a:pt x="7926" y="427665"/>
                </a:lnTo>
                <a:lnTo>
                  <a:pt x="6076" y="418137"/>
                </a:lnTo>
                <a:lnTo>
                  <a:pt x="4491" y="408345"/>
                </a:lnTo>
                <a:lnTo>
                  <a:pt x="3170" y="398553"/>
                </a:lnTo>
                <a:lnTo>
                  <a:pt x="1850" y="388761"/>
                </a:lnTo>
                <a:lnTo>
                  <a:pt x="1057" y="378439"/>
                </a:lnTo>
                <a:lnTo>
                  <a:pt x="529" y="368382"/>
                </a:lnTo>
                <a:lnTo>
                  <a:pt x="264" y="358060"/>
                </a:lnTo>
                <a:lnTo>
                  <a:pt x="0" y="348003"/>
                </a:lnTo>
                <a:lnTo>
                  <a:pt x="264" y="332653"/>
                </a:lnTo>
                <a:lnTo>
                  <a:pt x="1057" y="317832"/>
                </a:lnTo>
                <a:lnTo>
                  <a:pt x="2378" y="302747"/>
                </a:lnTo>
                <a:lnTo>
                  <a:pt x="4491" y="287926"/>
                </a:lnTo>
                <a:lnTo>
                  <a:pt x="6869" y="272840"/>
                </a:lnTo>
                <a:lnTo>
                  <a:pt x="10039" y="258019"/>
                </a:lnTo>
                <a:lnTo>
                  <a:pt x="11888" y="250874"/>
                </a:lnTo>
                <a:lnTo>
                  <a:pt x="14002" y="243463"/>
                </a:lnTo>
                <a:lnTo>
                  <a:pt x="15851" y="236053"/>
                </a:lnTo>
                <a:lnTo>
                  <a:pt x="18493" y="228907"/>
                </a:lnTo>
                <a:lnTo>
                  <a:pt x="20606" y="221761"/>
                </a:lnTo>
                <a:lnTo>
                  <a:pt x="23512" y="214880"/>
                </a:lnTo>
                <a:lnTo>
                  <a:pt x="26418" y="207734"/>
                </a:lnTo>
                <a:lnTo>
                  <a:pt x="29324" y="200853"/>
                </a:lnTo>
                <a:lnTo>
                  <a:pt x="32494" y="193972"/>
                </a:lnTo>
                <a:lnTo>
                  <a:pt x="36193" y="187356"/>
                </a:lnTo>
                <a:lnTo>
                  <a:pt x="39363" y="180475"/>
                </a:lnTo>
                <a:lnTo>
                  <a:pt x="43326" y="174123"/>
                </a:lnTo>
                <a:lnTo>
                  <a:pt x="47552" y="167506"/>
                </a:lnTo>
                <a:lnTo>
                  <a:pt x="51779" y="161155"/>
                </a:lnTo>
                <a:lnTo>
                  <a:pt x="56270" y="155332"/>
                </a:lnTo>
                <a:lnTo>
                  <a:pt x="60761" y="148980"/>
                </a:lnTo>
                <a:lnTo>
                  <a:pt x="65781" y="143422"/>
                </a:lnTo>
                <a:lnTo>
                  <a:pt x="70800" y="137865"/>
                </a:lnTo>
                <a:lnTo>
                  <a:pt x="76348" y="132307"/>
                </a:lnTo>
                <a:lnTo>
                  <a:pt x="81896" y="126749"/>
                </a:lnTo>
                <a:lnTo>
                  <a:pt x="89557" y="120397"/>
                </a:lnTo>
                <a:lnTo>
                  <a:pt x="98011" y="114045"/>
                </a:lnTo>
                <a:lnTo>
                  <a:pt x="106728" y="108223"/>
                </a:lnTo>
                <a:lnTo>
                  <a:pt x="115710" y="102930"/>
                </a:lnTo>
                <a:lnTo>
                  <a:pt x="124957" y="98166"/>
                </a:lnTo>
                <a:lnTo>
                  <a:pt x="134731" y="93931"/>
                </a:lnTo>
                <a:lnTo>
                  <a:pt x="139751" y="92079"/>
                </a:lnTo>
                <a:lnTo>
                  <a:pt x="145034" y="90226"/>
                </a:lnTo>
                <a:lnTo>
                  <a:pt x="150318" y="88638"/>
                </a:lnTo>
                <a:lnTo>
                  <a:pt x="155601" y="87315"/>
                </a:lnTo>
                <a:lnTo>
                  <a:pt x="163527" y="85198"/>
                </a:lnTo>
                <a:lnTo>
                  <a:pt x="170924" y="83874"/>
                </a:lnTo>
                <a:lnTo>
                  <a:pt x="178849" y="82551"/>
                </a:lnTo>
                <a:lnTo>
                  <a:pt x="186510" y="81228"/>
                </a:lnTo>
                <a:lnTo>
                  <a:pt x="193907" y="80434"/>
                </a:lnTo>
                <a:lnTo>
                  <a:pt x="201304" y="79640"/>
                </a:lnTo>
                <a:lnTo>
                  <a:pt x="208966" y="79375"/>
                </a:lnTo>
                <a:close/>
                <a:moveTo>
                  <a:pt x="1713004" y="79375"/>
                </a:moveTo>
                <a:lnTo>
                  <a:pt x="1722007" y="79375"/>
                </a:lnTo>
                <a:lnTo>
                  <a:pt x="1729156" y="79375"/>
                </a:lnTo>
                <a:lnTo>
                  <a:pt x="1736570" y="79640"/>
                </a:lnTo>
                <a:lnTo>
                  <a:pt x="1743984" y="80434"/>
                </a:lnTo>
                <a:lnTo>
                  <a:pt x="1751398" y="81228"/>
                </a:lnTo>
                <a:lnTo>
                  <a:pt x="1759077" y="82551"/>
                </a:lnTo>
                <a:lnTo>
                  <a:pt x="1767021" y="83874"/>
                </a:lnTo>
                <a:lnTo>
                  <a:pt x="1774699" y="85198"/>
                </a:lnTo>
                <a:lnTo>
                  <a:pt x="1782643" y="87315"/>
                </a:lnTo>
                <a:lnTo>
                  <a:pt x="1787674" y="88638"/>
                </a:lnTo>
                <a:lnTo>
                  <a:pt x="1792970" y="90226"/>
                </a:lnTo>
                <a:lnTo>
                  <a:pt x="1798001" y="92079"/>
                </a:lnTo>
                <a:lnTo>
                  <a:pt x="1803031" y="93931"/>
                </a:lnTo>
                <a:lnTo>
                  <a:pt x="1813093" y="98166"/>
                </a:lnTo>
                <a:lnTo>
                  <a:pt x="1822626" y="102930"/>
                </a:lnTo>
                <a:lnTo>
                  <a:pt x="1831628" y="108223"/>
                </a:lnTo>
                <a:lnTo>
                  <a:pt x="1840366" y="114045"/>
                </a:lnTo>
                <a:lnTo>
                  <a:pt x="1848310" y="120397"/>
                </a:lnTo>
                <a:lnTo>
                  <a:pt x="1856253" y="126749"/>
                </a:lnTo>
                <a:lnTo>
                  <a:pt x="1863667" y="134159"/>
                </a:lnTo>
                <a:lnTo>
                  <a:pt x="1870817" y="141570"/>
                </a:lnTo>
                <a:lnTo>
                  <a:pt x="1877436" y="148980"/>
                </a:lnTo>
                <a:lnTo>
                  <a:pt x="1883526" y="157185"/>
                </a:lnTo>
                <a:lnTo>
                  <a:pt x="1889352" y="165389"/>
                </a:lnTo>
                <a:lnTo>
                  <a:pt x="1894912" y="174123"/>
                </a:lnTo>
                <a:lnTo>
                  <a:pt x="1899943" y="182856"/>
                </a:lnTo>
                <a:lnTo>
                  <a:pt x="1904709" y="191855"/>
                </a:lnTo>
                <a:lnTo>
                  <a:pt x="1908946" y="200853"/>
                </a:lnTo>
                <a:lnTo>
                  <a:pt x="1913182" y="210116"/>
                </a:lnTo>
                <a:lnTo>
                  <a:pt x="1916625" y="219379"/>
                </a:lnTo>
                <a:lnTo>
                  <a:pt x="1920067" y="228907"/>
                </a:lnTo>
                <a:lnTo>
                  <a:pt x="1923244" y="238435"/>
                </a:lnTo>
                <a:lnTo>
                  <a:pt x="1925627" y="248227"/>
                </a:lnTo>
                <a:lnTo>
                  <a:pt x="1928275" y="258019"/>
                </a:lnTo>
                <a:lnTo>
                  <a:pt x="1930393" y="267812"/>
                </a:lnTo>
                <a:lnTo>
                  <a:pt x="1932512" y="277604"/>
                </a:lnTo>
                <a:lnTo>
                  <a:pt x="1933836" y="287926"/>
                </a:lnTo>
                <a:lnTo>
                  <a:pt x="1935160" y="297983"/>
                </a:lnTo>
                <a:lnTo>
                  <a:pt x="1936483" y="307775"/>
                </a:lnTo>
                <a:lnTo>
                  <a:pt x="1937278" y="317832"/>
                </a:lnTo>
                <a:lnTo>
                  <a:pt x="1937807" y="327889"/>
                </a:lnTo>
                <a:lnTo>
                  <a:pt x="1938337" y="337946"/>
                </a:lnTo>
                <a:lnTo>
                  <a:pt x="1938337" y="348003"/>
                </a:lnTo>
                <a:lnTo>
                  <a:pt x="1938337" y="358060"/>
                </a:lnTo>
                <a:lnTo>
                  <a:pt x="1937807" y="368382"/>
                </a:lnTo>
                <a:lnTo>
                  <a:pt x="1937278" y="378439"/>
                </a:lnTo>
                <a:lnTo>
                  <a:pt x="1936483" y="388760"/>
                </a:lnTo>
                <a:lnTo>
                  <a:pt x="1935160" y="398553"/>
                </a:lnTo>
                <a:lnTo>
                  <a:pt x="1933836" y="408345"/>
                </a:lnTo>
                <a:lnTo>
                  <a:pt x="1932512" y="418137"/>
                </a:lnTo>
                <a:lnTo>
                  <a:pt x="1930393" y="427665"/>
                </a:lnTo>
                <a:lnTo>
                  <a:pt x="1928540" y="437193"/>
                </a:lnTo>
                <a:lnTo>
                  <a:pt x="1925892" y="446456"/>
                </a:lnTo>
                <a:lnTo>
                  <a:pt x="1923509" y="455719"/>
                </a:lnTo>
                <a:lnTo>
                  <a:pt x="1920596" y="464717"/>
                </a:lnTo>
                <a:lnTo>
                  <a:pt x="1917684" y="473451"/>
                </a:lnTo>
                <a:lnTo>
                  <a:pt x="1914241" y="482185"/>
                </a:lnTo>
                <a:lnTo>
                  <a:pt x="1910535" y="490389"/>
                </a:lnTo>
                <a:lnTo>
                  <a:pt x="1906563" y="498593"/>
                </a:lnTo>
                <a:lnTo>
                  <a:pt x="1901267" y="509180"/>
                </a:lnTo>
                <a:lnTo>
                  <a:pt x="1895442" y="519502"/>
                </a:lnTo>
                <a:lnTo>
                  <a:pt x="1889352" y="529823"/>
                </a:lnTo>
                <a:lnTo>
                  <a:pt x="1883262" y="539616"/>
                </a:lnTo>
                <a:lnTo>
                  <a:pt x="1876907" y="549143"/>
                </a:lnTo>
                <a:lnTo>
                  <a:pt x="1870287" y="558671"/>
                </a:lnTo>
                <a:lnTo>
                  <a:pt x="1863403" y="567934"/>
                </a:lnTo>
                <a:lnTo>
                  <a:pt x="1856253" y="576932"/>
                </a:lnTo>
                <a:lnTo>
                  <a:pt x="1849369" y="585931"/>
                </a:lnTo>
                <a:lnTo>
                  <a:pt x="1841955" y="594664"/>
                </a:lnTo>
                <a:lnTo>
                  <a:pt x="1834276" y="603133"/>
                </a:lnTo>
                <a:lnTo>
                  <a:pt x="1826597" y="611338"/>
                </a:lnTo>
                <a:lnTo>
                  <a:pt x="1818654" y="619542"/>
                </a:lnTo>
                <a:lnTo>
                  <a:pt x="1810710" y="627482"/>
                </a:lnTo>
                <a:lnTo>
                  <a:pt x="1802502" y="635422"/>
                </a:lnTo>
                <a:lnTo>
                  <a:pt x="1794294" y="642832"/>
                </a:lnTo>
                <a:lnTo>
                  <a:pt x="1786085" y="650243"/>
                </a:lnTo>
                <a:lnTo>
                  <a:pt x="1777612" y="657653"/>
                </a:lnTo>
                <a:lnTo>
                  <a:pt x="1768874" y="664534"/>
                </a:lnTo>
                <a:lnTo>
                  <a:pt x="1760136" y="671680"/>
                </a:lnTo>
                <a:lnTo>
                  <a:pt x="1751398" y="678296"/>
                </a:lnTo>
                <a:lnTo>
                  <a:pt x="1742660" y="684648"/>
                </a:lnTo>
                <a:lnTo>
                  <a:pt x="1724655" y="697352"/>
                </a:lnTo>
                <a:lnTo>
                  <a:pt x="1706385" y="709526"/>
                </a:lnTo>
                <a:lnTo>
                  <a:pt x="1688114" y="720906"/>
                </a:lnTo>
                <a:lnTo>
                  <a:pt x="1669844" y="732022"/>
                </a:lnTo>
                <a:lnTo>
                  <a:pt x="1651309" y="742344"/>
                </a:lnTo>
                <a:lnTo>
                  <a:pt x="1632774" y="752136"/>
                </a:lnTo>
                <a:lnTo>
                  <a:pt x="1614504" y="761664"/>
                </a:lnTo>
                <a:lnTo>
                  <a:pt x="1596234" y="770397"/>
                </a:lnTo>
                <a:lnTo>
                  <a:pt x="1577964" y="778866"/>
                </a:lnTo>
                <a:lnTo>
                  <a:pt x="1559958" y="786806"/>
                </a:lnTo>
                <a:lnTo>
                  <a:pt x="1542217" y="794217"/>
                </a:lnTo>
                <a:lnTo>
                  <a:pt x="1525271" y="801362"/>
                </a:lnTo>
                <a:lnTo>
                  <a:pt x="1508060" y="807979"/>
                </a:lnTo>
                <a:lnTo>
                  <a:pt x="1491379" y="814331"/>
                </a:lnTo>
                <a:lnTo>
                  <a:pt x="1475756" y="820153"/>
                </a:lnTo>
                <a:lnTo>
                  <a:pt x="1445306" y="830739"/>
                </a:lnTo>
                <a:lnTo>
                  <a:pt x="1417768" y="840532"/>
                </a:lnTo>
                <a:lnTo>
                  <a:pt x="1393673" y="848207"/>
                </a:lnTo>
                <a:lnTo>
                  <a:pt x="1370636" y="856147"/>
                </a:lnTo>
                <a:lnTo>
                  <a:pt x="1361369" y="859323"/>
                </a:lnTo>
                <a:lnTo>
                  <a:pt x="1353955" y="861969"/>
                </a:lnTo>
                <a:lnTo>
                  <a:pt x="1348394" y="864616"/>
                </a:lnTo>
                <a:lnTo>
                  <a:pt x="1346276" y="865674"/>
                </a:lnTo>
                <a:lnTo>
                  <a:pt x="1343893" y="866998"/>
                </a:lnTo>
                <a:lnTo>
                  <a:pt x="1341775" y="869380"/>
                </a:lnTo>
                <a:lnTo>
                  <a:pt x="1339127" y="872555"/>
                </a:lnTo>
                <a:lnTo>
                  <a:pt x="1337009" y="876261"/>
                </a:lnTo>
                <a:lnTo>
                  <a:pt x="1334890" y="880760"/>
                </a:lnTo>
                <a:lnTo>
                  <a:pt x="1333566" y="885259"/>
                </a:lnTo>
                <a:lnTo>
                  <a:pt x="1332507" y="890023"/>
                </a:lnTo>
                <a:lnTo>
                  <a:pt x="1332242" y="894522"/>
                </a:lnTo>
                <a:lnTo>
                  <a:pt x="1332507" y="897169"/>
                </a:lnTo>
                <a:lnTo>
                  <a:pt x="1332772" y="899551"/>
                </a:lnTo>
                <a:lnTo>
                  <a:pt x="1333302" y="901932"/>
                </a:lnTo>
                <a:lnTo>
                  <a:pt x="1333831" y="904050"/>
                </a:lnTo>
                <a:lnTo>
                  <a:pt x="1334625" y="906167"/>
                </a:lnTo>
                <a:lnTo>
                  <a:pt x="1335685" y="908020"/>
                </a:lnTo>
                <a:lnTo>
                  <a:pt x="1337273" y="910137"/>
                </a:lnTo>
                <a:lnTo>
                  <a:pt x="1338597" y="911990"/>
                </a:lnTo>
                <a:lnTo>
                  <a:pt x="1340716" y="914107"/>
                </a:lnTo>
                <a:lnTo>
                  <a:pt x="1343363" y="916224"/>
                </a:lnTo>
                <a:lnTo>
                  <a:pt x="1346806" y="918606"/>
                </a:lnTo>
                <a:lnTo>
                  <a:pt x="1350777" y="920723"/>
                </a:lnTo>
                <a:lnTo>
                  <a:pt x="1355544" y="923105"/>
                </a:lnTo>
                <a:lnTo>
                  <a:pt x="1361369" y="924958"/>
                </a:lnTo>
                <a:lnTo>
                  <a:pt x="1367988" y="926546"/>
                </a:lnTo>
                <a:lnTo>
                  <a:pt x="1375932" y="928134"/>
                </a:lnTo>
                <a:lnTo>
                  <a:pt x="1380169" y="929192"/>
                </a:lnTo>
                <a:lnTo>
                  <a:pt x="1384405" y="930251"/>
                </a:lnTo>
                <a:lnTo>
                  <a:pt x="1388377" y="932368"/>
                </a:lnTo>
                <a:lnTo>
                  <a:pt x="1392084" y="934221"/>
                </a:lnTo>
                <a:lnTo>
                  <a:pt x="1395261" y="936867"/>
                </a:lnTo>
                <a:lnTo>
                  <a:pt x="1398704" y="939514"/>
                </a:lnTo>
                <a:lnTo>
                  <a:pt x="1401616" y="942690"/>
                </a:lnTo>
                <a:lnTo>
                  <a:pt x="1403999" y="946130"/>
                </a:lnTo>
                <a:lnTo>
                  <a:pt x="1406382" y="949306"/>
                </a:lnTo>
                <a:lnTo>
                  <a:pt x="1408236" y="953276"/>
                </a:lnTo>
                <a:lnTo>
                  <a:pt x="1410089" y="957246"/>
                </a:lnTo>
                <a:lnTo>
                  <a:pt x="1411149" y="961481"/>
                </a:lnTo>
                <a:lnTo>
                  <a:pt x="1411943" y="965980"/>
                </a:lnTo>
                <a:lnTo>
                  <a:pt x="1412472" y="970214"/>
                </a:lnTo>
                <a:lnTo>
                  <a:pt x="1412472" y="974713"/>
                </a:lnTo>
                <a:lnTo>
                  <a:pt x="1411943" y="979477"/>
                </a:lnTo>
                <a:lnTo>
                  <a:pt x="1411149" y="983977"/>
                </a:lnTo>
                <a:lnTo>
                  <a:pt x="1410089" y="988211"/>
                </a:lnTo>
                <a:lnTo>
                  <a:pt x="1408236" y="992446"/>
                </a:lnTo>
                <a:lnTo>
                  <a:pt x="1406382" y="996415"/>
                </a:lnTo>
                <a:lnTo>
                  <a:pt x="1403735" y="999591"/>
                </a:lnTo>
                <a:lnTo>
                  <a:pt x="1401351" y="1003032"/>
                </a:lnTo>
                <a:lnTo>
                  <a:pt x="1398439" y="1006208"/>
                </a:lnTo>
                <a:lnTo>
                  <a:pt x="1394997" y="1008854"/>
                </a:lnTo>
                <a:lnTo>
                  <a:pt x="1391819" y="1011236"/>
                </a:lnTo>
                <a:lnTo>
                  <a:pt x="1388112" y="1013354"/>
                </a:lnTo>
                <a:lnTo>
                  <a:pt x="1384140" y="1015206"/>
                </a:lnTo>
                <a:lnTo>
                  <a:pt x="1380169" y="1016265"/>
                </a:lnTo>
                <a:lnTo>
                  <a:pt x="1375932" y="1017059"/>
                </a:lnTo>
                <a:lnTo>
                  <a:pt x="1371695" y="1017588"/>
                </a:lnTo>
                <a:lnTo>
                  <a:pt x="1367459" y="1017588"/>
                </a:lnTo>
                <a:lnTo>
                  <a:pt x="1362958" y="1017323"/>
                </a:lnTo>
                <a:lnTo>
                  <a:pt x="1356338" y="1016000"/>
                </a:lnTo>
                <a:lnTo>
                  <a:pt x="1349718" y="1014942"/>
                </a:lnTo>
                <a:lnTo>
                  <a:pt x="1343363" y="1013089"/>
                </a:lnTo>
                <a:lnTo>
                  <a:pt x="1337273" y="1011501"/>
                </a:lnTo>
                <a:lnTo>
                  <a:pt x="1330918" y="1009119"/>
                </a:lnTo>
                <a:lnTo>
                  <a:pt x="1325093" y="1007266"/>
                </a:lnTo>
                <a:lnTo>
                  <a:pt x="1319533" y="1004620"/>
                </a:lnTo>
                <a:lnTo>
                  <a:pt x="1313972" y="1002238"/>
                </a:lnTo>
                <a:lnTo>
                  <a:pt x="1308147" y="999327"/>
                </a:lnTo>
                <a:lnTo>
                  <a:pt x="1303116" y="996415"/>
                </a:lnTo>
                <a:lnTo>
                  <a:pt x="1298085" y="992975"/>
                </a:lnTo>
                <a:lnTo>
                  <a:pt x="1293319" y="989534"/>
                </a:lnTo>
                <a:lnTo>
                  <a:pt x="1288553" y="985829"/>
                </a:lnTo>
                <a:lnTo>
                  <a:pt x="1284316" y="982389"/>
                </a:lnTo>
                <a:lnTo>
                  <a:pt x="1280080" y="978154"/>
                </a:lnTo>
                <a:lnTo>
                  <a:pt x="1276108" y="973920"/>
                </a:lnTo>
                <a:lnTo>
                  <a:pt x="1272136" y="969685"/>
                </a:lnTo>
                <a:lnTo>
                  <a:pt x="1268959" y="965186"/>
                </a:lnTo>
                <a:lnTo>
                  <a:pt x="1265516" y="960422"/>
                </a:lnTo>
                <a:lnTo>
                  <a:pt x="1262604" y="955658"/>
                </a:lnTo>
                <a:lnTo>
                  <a:pt x="1259956" y="950894"/>
                </a:lnTo>
                <a:lnTo>
                  <a:pt x="1257308" y="945866"/>
                </a:lnTo>
                <a:lnTo>
                  <a:pt x="1255190" y="941102"/>
                </a:lnTo>
                <a:lnTo>
                  <a:pt x="1253071" y="935544"/>
                </a:lnTo>
                <a:lnTo>
                  <a:pt x="1251483" y="930516"/>
                </a:lnTo>
                <a:lnTo>
                  <a:pt x="1250159" y="925487"/>
                </a:lnTo>
                <a:lnTo>
                  <a:pt x="1248570" y="920194"/>
                </a:lnTo>
                <a:lnTo>
                  <a:pt x="1247776" y="915165"/>
                </a:lnTo>
                <a:lnTo>
                  <a:pt x="1246981" y="909872"/>
                </a:lnTo>
                <a:lnTo>
                  <a:pt x="1246452" y="904844"/>
                </a:lnTo>
                <a:lnTo>
                  <a:pt x="1246187" y="899551"/>
                </a:lnTo>
                <a:lnTo>
                  <a:pt x="1246187" y="894522"/>
                </a:lnTo>
                <a:lnTo>
                  <a:pt x="1246452" y="886318"/>
                </a:lnTo>
                <a:lnTo>
                  <a:pt x="1247246" y="878378"/>
                </a:lnTo>
                <a:lnTo>
                  <a:pt x="1248305" y="870174"/>
                </a:lnTo>
                <a:lnTo>
                  <a:pt x="1250159" y="862498"/>
                </a:lnTo>
                <a:lnTo>
                  <a:pt x="1252277" y="854823"/>
                </a:lnTo>
                <a:lnTo>
                  <a:pt x="1254925" y="847413"/>
                </a:lnTo>
                <a:lnTo>
                  <a:pt x="1257838" y="840003"/>
                </a:lnTo>
                <a:lnTo>
                  <a:pt x="1261280" y="833121"/>
                </a:lnTo>
                <a:lnTo>
                  <a:pt x="1264987" y="826240"/>
                </a:lnTo>
                <a:lnTo>
                  <a:pt x="1269223" y="819888"/>
                </a:lnTo>
                <a:lnTo>
                  <a:pt x="1273990" y="813801"/>
                </a:lnTo>
                <a:lnTo>
                  <a:pt x="1278756" y="807714"/>
                </a:lnTo>
                <a:lnTo>
                  <a:pt x="1284051" y="802156"/>
                </a:lnTo>
                <a:lnTo>
                  <a:pt x="1289877" y="796863"/>
                </a:lnTo>
                <a:lnTo>
                  <a:pt x="1296232" y="792099"/>
                </a:lnTo>
                <a:lnTo>
                  <a:pt x="1302851" y="787600"/>
                </a:lnTo>
                <a:lnTo>
                  <a:pt x="1306558" y="785748"/>
                </a:lnTo>
                <a:lnTo>
                  <a:pt x="1310000" y="783630"/>
                </a:lnTo>
                <a:lnTo>
                  <a:pt x="1316620" y="780454"/>
                </a:lnTo>
                <a:lnTo>
                  <a:pt x="1324034" y="777808"/>
                </a:lnTo>
                <a:lnTo>
                  <a:pt x="1331448" y="774897"/>
                </a:lnTo>
                <a:lnTo>
                  <a:pt x="1348394" y="768809"/>
                </a:lnTo>
                <a:lnTo>
                  <a:pt x="1367988" y="762193"/>
                </a:lnTo>
                <a:lnTo>
                  <a:pt x="1390230" y="755047"/>
                </a:lnTo>
                <a:lnTo>
                  <a:pt x="1414856" y="746578"/>
                </a:lnTo>
                <a:lnTo>
                  <a:pt x="1441069" y="737580"/>
                </a:lnTo>
                <a:lnTo>
                  <a:pt x="1469137" y="727258"/>
                </a:lnTo>
                <a:lnTo>
                  <a:pt x="1483965" y="721700"/>
                </a:lnTo>
                <a:lnTo>
                  <a:pt x="1498528" y="715613"/>
                </a:lnTo>
                <a:lnTo>
                  <a:pt x="1513621" y="709526"/>
                </a:lnTo>
                <a:lnTo>
                  <a:pt x="1528978" y="702645"/>
                </a:lnTo>
                <a:lnTo>
                  <a:pt x="1544336" y="696028"/>
                </a:lnTo>
                <a:lnTo>
                  <a:pt x="1559958" y="688618"/>
                </a:lnTo>
                <a:lnTo>
                  <a:pt x="1575581" y="681472"/>
                </a:lnTo>
                <a:lnTo>
                  <a:pt x="1591203" y="673532"/>
                </a:lnTo>
                <a:lnTo>
                  <a:pt x="1606825" y="665063"/>
                </a:lnTo>
                <a:lnTo>
                  <a:pt x="1622183" y="656594"/>
                </a:lnTo>
                <a:lnTo>
                  <a:pt x="1637540" y="647596"/>
                </a:lnTo>
                <a:lnTo>
                  <a:pt x="1652898" y="638333"/>
                </a:lnTo>
                <a:lnTo>
                  <a:pt x="1667726" y="628541"/>
                </a:lnTo>
                <a:lnTo>
                  <a:pt x="1682554" y="618748"/>
                </a:lnTo>
                <a:lnTo>
                  <a:pt x="1696852" y="608162"/>
                </a:lnTo>
                <a:lnTo>
                  <a:pt x="1711151" y="597311"/>
                </a:lnTo>
                <a:lnTo>
                  <a:pt x="1720154" y="589901"/>
                </a:lnTo>
                <a:lnTo>
                  <a:pt x="1729421" y="582225"/>
                </a:lnTo>
                <a:lnTo>
                  <a:pt x="1738159" y="574286"/>
                </a:lnTo>
                <a:lnTo>
                  <a:pt x="1746897" y="566611"/>
                </a:lnTo>
                <a:lnTo>
                  <a:pt x="1755370" y="558406"/>
                </a:lnTo>
                <a:lnTo>
                  <a:pt x="1763578" y="549937"/>
                </a:lnTo>
                <a:lnTo>
                  <a:pt x="1771522" y="541468"/>
                </a:lnTo>
                <a:lnTo>
                  <a:pt x="1778936" y="532734"/>
                </a:lnTo>
                <a:lnTo>
                  <a:pt x="1786615" y="523736"/>
                </a:lnTo>
                <a:lnTo>
                  <a:pt x="1793499" y="514738"/>
                </a:lnTo>
                <a:lnTo>
                  <a:pt x="1800648" y="505475"/>
                </a:lnTo>
                <a:lnTo>
                  <a:pt x="1807003" y="496212"/>
                </a:lnTo>
                <a:lnTo>
                  <a:pt x="1813623" y="486684"/>
                </a:lnTo>
                <a:lnTo>
                  <a:pt x="1819448" y="476892"/>
                </a:lnTo>
                <a:lnTo>
                  <a:pt x="1825009" y="466835"/>
                </a:lnTo>
                <a:lnTo>
                  <a:pt x="1830304" y="456778"/>
                </a:lnTo>
                <a:lnTo>
                  <a:pt x="1832952" y="452014"/>
                </a:lnTo>
                <a:lnTo>
                  <a:pt x="1835335" y="446456"/>
                </a:lnTo>
                <a:lnTo>
                  <a:pt x="1837189" y="440898"/>
                </a:lnTo>
                <a:lnTo>
                  <a:pt x="1839307" y="435076"/>
                </a:lnTo>
                <a:lnTo>
                  <a:pt x="1841161" y="428724"/>
                </a:lnTo>
                <a:lnTo>
                  <a:pt x="1843014" y="422372"/>
                </a:lnTo>
                <a:lnTo>
                  <a:pt x="1844868" y="416020"/>
                </a:lnTo>
                <a:lnTo>
                  <a:pt x="1846192" y="408874"/>
                </a:lnTo>
                <a:lnTo>
                  <a:pt x="1847515" y="401729"/>
                </a:lnTo>
                <a:lnTo>
                  <a:pt x="1848575" y="394318"/>
                </a:lnTo>
                <a:lnTo>
                  <a:pt x="1849899" y="386908"/>
                </a:lnTo>
                <a:lnTo>
                  <a:pt x="1850693" y="379497"/>
                </a:lnTo>
                <a:lnTo>
                  <a:pt x="1851487" y="371558"/>
                </a:lnTo>
                <a:lnTo>
                  <a:pt x="1851752" y="363618"/>
                </a:lnTo>
                <a:lnTo>
                  <a:pt x="1852017" y="355678"/>
                </a:lnTo>
                <a:lnTo>
                  <a:pt x="1852282" y="348003"/>
                </a:lnTo>
                <a:lnTo>
                  <a:pt x="1852017" y="336093"/>
                </a:lnTo>
                <a:lnTo>
                  <a:pt x="1851487" y="324713"/>
                </a:lnTo>
                <a:lnTo>
                  <a:pt x="1850428" y="313068"/>
                </a:lnTo>
                <a:lnTo>
                  <a:pt x="1849104" y="301953"/>
                </a:lnTo>
                <a:lnTo>
                  <a:pt x="1846986" y="290572"/>
                </a:lnTo>
                <a:lnTo>
                  <a:pt x="1844603" y="279721"/>
                </a:lnTo>
                <a:lnTo>
                  <a:pt x="1841955" y="269135"/>
                </a:lnTo>
                <a:lnTo>
                  <a:pt x="1838513" y="258549"/>
                </a:lnTo>
                <a:lnTo>
                  <a:pt x="1835335" y="248756"/>
                </a:lnTo>
                <a:lnTo>
                  <a:pt x="1831364" y="239493"/>
                </a:lnTo>
                <a:lnTo>
                  <a:pt x="1826862" y="230495"/>
                </a:lnTo>
                <a:lnTo>
                  <a:pt x="1822361" y="222290"/>
                </a:lnTo>
                <a:lnTo>
                  <a:pt x="1817330" y="214615"/>
                </a:lnTo>
                <a:lnTo>
                  <a:pt x="1811769" y="207470"/>
                </a:lnTo>
                <a:lnTo>
                  <a:pt x="1806209" y="201118"/>
                </a:lnTo>
                <a:lnTo>
                  <a:pt x="1803031" y="198207"/>
                </a:lnTo>
                <a:lnTo>
                  <a:pt x="1800384" y="195295"/>
                </a:lnTo>
                <a:lnTo>
                  <a:pt x="1796147" y="191855"/>
                </a:lnTo>
                <a:lnTo>
                  <a:pt x="1791646" y="188679"/>
                </a:lnTo>
                <a:lnTo>
                  <a:pt x="1787409" y="185503"/>
                </a:lnTo>
                <a:lnTo>
                  <a:pt x="1782643" y="182856"/>
                </a:lnTo>
                <a:lnTo>
                  <a:pt x="1777877" y="180474"/>
                </a:lnTo>
                <a:lnTo>
                  <a:pt x="1772846" y="178357"/>
                </a:lnTo>
                <a:lnTo>
                  <a:pt x="1767550" y="176240"/>
                </a:lnTo>
                <a:lnTo>
                  <a:pt x="1761725" y="174652"/>
                </a:lnTo>
                <a:lnTo>
                  <a:pt x="1751133" y="172270"/>
                </a:lnTo>
                <a:lnTo>
                  <a:pt x="1740807" y="170682"/>
                </a:lnTo>
                <a:lnTo>
                  <a:pt x="1731010" y="169623"/>
                </a:lnTo>
                <a:lnTo>
                  <a:pt x="1722007" y="169359"/>
                </a:lnTo>
                <a:lnTo>
                  <a:pt x="1716711" y="169623"/>
                </a:lnTo>
                <a:lnTo>
                  <a:pt x="1711151" y="169888"/>
                </a:lnTo>
                <a:lnTo>
                  <a:pt x="1706120" y="170417"/>
                </a:lnTo>
                <a:lnTo>
                  <a:pt x="1701354" y="170947"/>
                </a:lnTo>
                <a:lnTo>
                  <a:pt x="1696588" y="171741"/>
                </a:lnTo>
                <a:lnTo>
                  <a:pt x="1692086" y="172799"/>
                </a:lnTo>
                <a:lnTo>
                  <a:pt x="1687585" y="174387"/>
                </a:lnTo>
                <a:lnTo>
                  <a:pt x="1683084" y="175711"/>
                </a:lnTo>
                <a:lnTo>
                  <a:pt x="1678847" y="177034"/>
                </a:lnTo>
                <a:lnTo>
                  <a:pt x="1674610" y="178886"/>
                </a:lnTo>
                <a:lnTo>
                  <a:pt x="1670903" y="180739"/>
                </a:lnTo>
                <a:lnTo>
                  <a:pt x="1666932" y="182856"/>
                </a:lnTo>
                <a:lnTo>
                  <a:pt x="1659253" y="187356"/>
                </a:lnTo>
                <a:lnTo>
                  <a:pt x="1651574" y="192384"/>
                </a:lnTo>
                <a:lnTo>
                  <a:pt x="1644690" y="197942"/>
                </a:lnTo>
                <a:lnTo>
                  <a:pt x="1637805" y="203764"/>
                </a:lnTo>
                <a:lnTo>
                  <a:pt x="1631185" y="210645"/>
                </a:lnTo>
                <a:lnTo>
                  <a:pt x="1625095" y="217262"/>
                </a:lnTo>
                <a:lnTo>
                  <a:pt x="1619005" y="224937"/>
                </a:lnTo>
                <a:lnTo>
                  <a:pt x="1613445" y="232612"/>
                </a:lnTo>
                <a:lnTo>
                  <a:pt x="1608149" y="240287"/>
                </a:lnTo>
                <a:lnTo>
                  <a:pt x="1603118" y="248227"/>
                </a:lnTo>
                <a:lnTo>
                  <a:pt x="1598352" y="256431"/>
                </a:lnTo>
                <a:lnTo>
                  <a:pt x="1594115" y="264636"/>
                </a:lnTo>
                <a:lnTo>
                  <a:pt x="1589879" y="272575"/>
                </a:lnTo>
                <a:lnTo>
                  <a:pt x="1586172" y="280515"/>
                </a:lnTo>
                <a:lnTo>
                  <a:pt x="1582730" y="288455"/>
                </a:lnTo>
                <a:lnTo>
                  <a:pt x="1580082" y="295601"/>
                </a:lnTo>
                <a:lnTo>
                  <a:pt x="1574786" y="309628"/>
                </a:lnTo>
                <a:lnTo>
                  <a:pt x="1571079" y="321537"/>
                </a:lnTo>
                <a:lnTo>
                  <a:pt x="1568167" y="330800"/>
                </a:lnTo>
                <a:lnTo>
                  <a:pt x="1566578" y="336623"/>
                </a:lnTo>
                <a:lnTo>
                  <a:pt x="1566313" y="339005"/>
                </a:lnTo>
                <a:lnTo>
                  <a:pt x="1564724" y="343504"/>
                </a:lnTo>
                <a:lnTo>
                  <a:pt x="1563400" y="347738"/>
                </a:lnTo>
                <a:lnTo>
                  <a:pt x="1561547" y="351708"/>
                </a:lnTo>
                <a:lnTo>
                  <a:pt x="1559164" y="355149"/>
                </a:lnTo>
                <a:lnTo>
                  <a:pt x="1556781" y="358589"/>
                </a:lnTo>
                <a:lnTo>
                  <a:pt x="1553603" y="361765"/>
                </a:lnTo>
                <a:lnTo>
                  <a:pt x="1550426" y="364412"/>
                </a:lnTo>
                <a:lnTo>
                  <a:pt x="1547248" y="367058"/>
                </a:lnTo>
                <a:lnTo>
                  <a:pt x="1543806" y="369176"/>
                </a:lnTo>
                <a:lnTo>
                  <a:pt x="1539834" y="371028"/>
                </a:lnTo>
                <a:lnTo>
                  <a:pt x="1535863" y="372352"/>
                </a:lnTo>
                <a:lnTo>
                  <a:pt x="1531891" y="373410"/>
                </a:lnTo>
                <a:lnTo>
                  <a:pt x="1527654" y="373940"/>
                </a:lnTo>
                <a:lnTo>
                  <a:pt x="1523418" y="373940"/>
                </a:lnTo>
                <a:lnTo>
                  <a:pt x="1518916" y="373675"/>
                </a:lnTo>
                <a:lnTo>
                  <a:pt x="1514680" y="372881"/>
                </a:lnTo>
                <a:lnTo>
                  <a:pt x="1510708" y="371822"/>
                </a:lnTo>
                <a:lnTo>
                  <a:pt x="1506736" y="370234"/>
                </a:lnTo>
                <a:lnTo>
                  <a:pt x="1502764" y="368117"/>
                </a:lnTo>
                <a:lnTo>
                  <a:pt x="1499057" y="366000"/>
                </a:lnTo>
                <a:lnTo>
                  <a:pt x="1495880" y="363089"/>
                </a:lnTo>
                <a:lnTo>
                  <a:pt x="1492967" y="359913"/>
                </a:lnTo>
                <a:lnTo>
                  <a:pt x="1490055" y="357001"/>
                </a:lnTo>
                <a:lnTo>
                  <a:pt x="1487936" y="353296"/>
                </a:lnTo>
                <a:lnTo>
                  <a:pt x="1485818" y="349591"/>
                </a:lnTo>
                <a:lnTo>
                  <a:pt x="1484229" y="345621"/>
                </a:lnTo>
                <a:lnTo>
                  <a:pt x="1482641" y="341387"/>
                </a:lnTo>
                <a:lnTo>
                  <a:pt x="1481582" y="337152"/>
                </a:lnTo>
                <a:lnTo>
                  <a:pt x="1481052" y="332653"/>
                </a:lnTo>
                <a:lnTo>
                  <a:pt x="1481052" y="328154"/>
                </a:lnTo>
                <a:lnTo>
                  <a:pt x="1481317" y="323654"/>
                </a:lnTo>
                <a:lnTo>
                  <a:pt x="1482111" y="319420"/>
                </a:lnTo>
                <a:lnTo>
                  <a:pt x="1483700" y="312539"/>
                </a:lnTo>
                <a:lnTo>
                  <a:pt x="1485553" y="305922"/>
                </a:lnTo>
                <a:lnTo>
                  <a:pt x="1488201" y="296924"/>
                </a:lnTo>
                <a:lnTo>
                  <a:pt x="1491379" y="286073"/>
                </a:lnTo>
                <a:lnTo>
                  <a:pt x="1495615" y="273899"/>
                </a:lnTo>
                <a:lnTo>
                  <a:pt x="1500646" y="260401"/>
                </a:lnTo>
                <a:lnTo>
                  <a:pt x="1507001" y="245316"/>
                </a:lnTo>
                <a:lnTo>
                  <a:pt x="1513885" y="229966"/>
                </a:lnTo>
                <a:lnTo>
                  <a:pt x="1517857" y="222026"/>
                </a:lnTo>
                <a:lnTo>
                  <a:pt x="1522094" y="213821"/>
                </a:lnTo>
                <a:lnTo>
                  <a:pt x="1526860" y="205882"/>
                </a:lnTo>
                <a:lnTo>
                  <a:pt x="1531626" y="197677"/>
                </a:lnTo>
                <a:lnTo>
                  <a:pt x="1536922" y="189208"/>
                </a:lnTo>
                <a:lnTo>
                  <a:pt x="1542747" y="181004"/>
                </a:lnTo>
                <a:lnTo>
                  <a:pt x="1548572" y="172799"/>
                </a:lnTo>
                <a:lnTo>
                  <a:pt x="1554662" y="164860"/>
                </a:lnTo>
                <a:lnTo>
                  <a:pt x="1561547" y="156655"/>
                </a:lnTo>
                <a:lnTo>
                  <a:pt x="1568431" y="148715"/>
                </a:lnTo>
                <a:lnTo>
                  <a:pt x="1575845" y="141305"/>
                </a:lnTo>
                <a:lnTo>
                  <a:pt x="1583789" y="133630"/>
                </a:lnTo>
                <a:lnTo>
                  <a:pt x="1591997" y="126484"/>
                </a:lnTo>
                <a:lnTo>
                  <a:pt x="1600735" y="119603"/>
                </a:lnTo>
                <a:lnTo>
                  <a:pt x="1607090" y="115369"/>
                </a:lnTo>
                <a:lnTo>
                  <a:pt x="1613180" y="111134"/>
                </a:lnTo>
                <a:lnTo>
                  <a:pt x="1619535" y="106899"/>
                </a:lnTo>
                <a:lnTo>
                  <a:pt x="1626419" y="103194"/>
                </a:lnTo>
                <a:lnTo>
                  <a:pt x="1633304" y="99489"/>
                </a:lnTo>
                <a:lnTo>
                  <a:pt x="1640453" y="96313"/>
                </a:lnTo>
                <a:lnTo>
                  <a:pt x="1647867" y="93137"/>
                </a:lnTo>
                <a:lnTo>
                  <a:pt x="1655281" y="90226"/>
                </a:lnTo>
                <a:lnTo>
                  <a:pt x="1663225" y="87844"/>
                </a:lnTo>
                <a:lnTo>
                  <a:pt x="1671168" y="85462"/>
                </a:lnTo>
                <a:lnTo>
                  <a:pt x="1678847" y="83874"/>
                </a:lnTo>
                <a:lnTo>
                  <a:pt x="1687320" y="82286"/>
                </a:lnTo>
                <a:lnTo>
                  <a:pt x="1695793" y="80698"/>
                </a:lnTo>
                <a:lnTo>
                  <a:pt x="1704266" y="79904"/>
                </a:lnTo>
                <a:lnTo>
                  <a:pt x="1713004" y="79375"/>
                </a:lnTo>
                <a:close/>
                <a:moveTo>
                  <a:pt x="409575" y="0"/>
                </a:moveTo>
                <a:lnTo>
                  <a:pt x="1528763" y="0"/>
                </a:lnTo>
                <a:lnTo>
                  <a:pt x="1528763" y="95250"/>
                </a:lnTo>
                <a:lnTo>
                  <a:pt x="409575" y="95250"/>
                </a:lnTo>
                <a:lnTo>
                  <a:pt x="409575" y="0"/>
                </a:ln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9" name="图片 6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场景导入</a:t>
            </a: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2" name="图片 6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89" name="文本框 62"/>
          <p:cNvSpPr txBox="1"/>
          <p:nvPr/>
        </p:nvSpPr>
        <p:spPr>
          <a:xfrm>
            <a:off x="6535517" y="2061245"/>
            <a:ext cx="416834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智能送餐机器人利用光电感应避障技术，在保证运行安全的同时通过定位系统达到服务精准，集成流程使用与各种类目的数据管理及系统管理。适用于各种类型餐厅、汽车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4S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店、酒店、展会服务等等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1933" y="1609956"/>
            <a:ext cx="3224052" cy="36507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方正特雅宋_GBK" panose="02000000000000000000" pitchFamily="2" charset="-122"/>
                <a:ea typeface="方正特雅宋_GBK" panose="02000000000000000000" pitchFamily="2" charset="-122"/>
                <a:sym typeface="+mn-ea"/>
              </a:rPr>
              <a:t>场景导入</a:t>
            </a:r>
            <a:endParaRPr lang="zh-CN" altLang="en-US" sz="2000">
              <a:latin typeface="方正特雅宋_GBK" panose="02000000000000000000" pitchFamily="2" charset="-122"/>
              <a:ea typeface="方正特雅宋_GBK" panose="02000000000000000000" pitchFamily="2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795766" y="1217021"/>
            <a:ext cx="10618994" cy="442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送餐机器人的主要优势</a:t>
            </a:r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？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438339" y="2110913"/>
            <a:ext cx="1210588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分析问题</a:t>
            </a:r>
          </a:p>
        </p:txBody>
      </p:sp>
      <p:cxnSp>
        <p:nvCxnSpPr>
          <p:cNvPr id="63" name="直接连接符 62"/>
          <p:cNvCxnSpPr/>
          <p:nvPr/>
        </p:nvCxnSpPr>
        <p:spPr>
          <a:xfrm>
            <a:off x="913508" y="2610957"/>
            <a:ext cx="2045874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KSO_Shape"/>
          <p:cNvSpPr/>
          <p:nvPr/>
        </p:nvSpPr>
        <p:spPr bwMode="auto">
          <a:xfrm>
            <a:off x="950224" y="1984794"/>
            <a:ext cx="488463" cy="491061"/>
          </a:xfrm>
          <a:custGeom>
            <a:avLst/>
            <a:gdLst>
              <a:gd name="T0" fmla="*/ 942322 w 3841"/>
              <a:gd name="T1" fmla="*/ 1696878 h 3861"/>
              <a:gd name="T2" fmla="*/ 612206 w 3841"/>
              <a:gd name="T3" fmla="*/ 1630196 h 3861"/>
              <a:gd name="T4" fmla="*/ 0 w 3841"/>
              <a:gd name="T5" fmla="*/ 1797599 h 3861"/>
              <a:gd name="T6" fmla="*/ 282090 w 3841"/>
              <a:gd name="T7" fmla="*/ 1380724 h 3861"/>
              <a:gd name="T8" fmla="*/ 93719 w 3841"/>
              <a:gd name="T9" fmla="*/ 848206 h 3861"/>
              <a:gd name="T10" fmla="*/ 942322 w 3841"/>
              <a:gd name="T11" fmla="*/ 0 h 3861"/>
              <a:gd name="T12" fmla="*/ 1790924 w 3841"/>
              <a:gd name="T13" fmla="*/ 848206 h 3861"/>
              <a:gd name="T14" fmla="*/ 942322 w 3841"/>
              <a:gd name="T15" fmla="*/ 1696878 h 3861"/>
              <a:gd name="T16" fmla="*/ 682146 w 3841"/>
              <a:gd name="T17" fmla="*/ 1245496 h 3861"/>
              <a:gd name="T18" fmla="*/ 803375 w 3841"/>
              <a:gd name="T19" fmla="*/ 1371398 h 3861"/>
              <a:gd name="T20" fmla="*/ 956776 w 3841"/>
              <a:gd name="T21" fmla="*/ 1221248 h 3861"/>
              <a:gd name="T22" fmla="*/ 830884 w 3841"/>
              <a:gd name="T23" fmla="*/ 1092082 h 3861"/>
              <a:gd name="T24" fmla="*/ 682146 w 3841"/>
              <a:gd name="T25" fmla="*/ 1245496 h 3861"/>
              <a:gd name="T26" fmla="*/ 988948 w 3841"/>
              <a:gd name="T27" fmla="*/ 301698 h 3861"/>
              <a:gd name="T28" fmla="*/ 729705 w 3841"/>
              <a:gd name="T29" fmla="*/ 367913 h 3861"/>
              <a:gd name="T30" fmla="*/ 758613 w 3841"/>
              <a:gd name="T31" fmla="*/ 522726 h 3861"/>
              <a:gd name="T32" fmla="*/ 926002 w 3841"/>
              <a:gd name="T33" fmla="*/ 479826 h 3861"/>
              <a:gd name="T34" fmla="*/ 1015059 w 3841"/>
              <a:gd name="T35" fmla="*/ 553502 h 3861"/>
              <a:gd name="T36" fmla="*/ 892431 w 3841"/>
              <a:gd name="T37" fmla="*/ 723703 h 3861"/>
              <a:gd name="T38" fmla="*/ 752552 w 3841"/>
              <a:gd name="T39" fmla="*/ 978771 h 3861"/>
              <a:gd name="T40" fmla="*/ 747889 w 3841"/>
              <a:gd name="T41" fmla="*/ 1018406 h 3861"/>
              <a:gd name="T42" fmla="*/ 962837 w 3841"/>
              <a:gd name="T43" fmla="*/ 1018406 h 3861"/>
              <a:gd name="T44" fmla="*/ 970298 w 3841"/>
              <a:gd name="T45" fmla="*/ 981568 h 3861"/>
              <a:gd name="T46" fmla="*/ 1074741 w 3841"/>
              <a:gd name="T47" fmla="*/ 800643 h 3861"/>
              <a:gd name="T48" fmla="*/ 1242130 w 3841"/>
              <a:gd name="T49" fmla="*/ 510602 h 3861"/>
              <a:gd name="T50" fmla="*/ 988948 w 3841"/>
              <a:gd name="T51" fmla="*/ 301698 h 3861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841" h="3861">
                <a:moveTo>
                  <a:pt x="2021" y="3639"/>
                </a:moveTo>
                <a:cubicBezTo>
                  <a:pt x="1770" y="3639"/>
                  <a:pt x="1531" y="3588"/>
                  <a:pt x="1313" y="3496"/>
                </a:cubicBezTo>
                <a:cubicBezTo>
                  <a:pt x="830" y="3861"/>
                  <a:pt x="0" y="3855"/>
                  <a:pt x="0" y="3855"/>
                </a:cubicBezTo>
                <a:cubicBezTo>
                  <a:pt x="0" y="3855"/>
                  <a:pt x="417" y="3566"/>
                  <a:pt x="605" y="2961"/>
                </a:cubicBezTo>
                <a:cubicBezTo>
                  <a:pt x="352" y="2648"/>
                  <a:pt x="201" y="2252"/>
                  <a:pt x="201" y="1819"/>
                </a:cubicBezTo>
                <a:cubicBezTo>
                  <a:pt x="201" y="814"/>
                  <a:pt x="1016" y="0"/>
                  <a:pt x="2021" y="0"/>
                </a:cubicBezTo>
                <a:cubicBezTo>
                  <a:pt x="3026" y="0"/>
                  <a:pt x="3841" y="814"/>
                  <a:pt x="3841" y="1819"/>
                </a:cubicBezTo>
                <a:cubicBezTo>
                  <a:pt x="3841" y="2824"/>
                  <a:pt x="3026" y="3639"/>
                  <a:pt x="2021" y="3639"/>
                </a:cubicBezTo>
                <a:close/>
                <a:moveTo>
                  <a:pt x="1463" y="2671"/>
                </a:moveTo>
                <a:cubicBezTo>
                  <a:pt x="1463" y="2826"/>
                  <a:pt x="1568" y="2941"/>
                  <a:pt x="1723" y="2941"/>
                </a:cubicBezTo>
                <a:cubicBezTo>
                  <a:pt x="1917" y="2941"/>
                  <a:pt x="2052" y="2806"/>
                  <a:pt x="2052" y="2619"/>
                </a:cubicBezTo>
                <a:cubicBezTo>
                  <a:pt x="2052" y="2457"/>
                  <a:pt x="1940" y="2342"/>
                  <a:pt x="1782" y="2342"/>
                </a:cubicBezTo>
                <a:cubicBezTo>
                  <a:pt x="1595" y="2342"/>
                  <a:pt x="1463" y="2497"/>
                  <a:pt x="1463" y="2671"/>
                </a:cubicBezTo>
                <a:close/>
                <a:moveTo>
                  <a:pt x="2121" y="647"/>
                </a:moveTo>
                <a:cubicBezTo>
                  <a:pt x="1874" y="647"/>
                  <a:pt x="1687" y="716"/>
                  <a:pt x="1565" y="789"/>
                </a:cubicBezTo>
                <a:cubicBezTo>
                  <a:pt x="1627" y="1121"/>
                  <a:pt x="1627" y="1121"/>
                  <a:pt x="1627" y="1121"/>
                </a:cubicBezTo>
                <a:cubicBezTo>
                  <a:pt x="1720" y="1065"/>
                  <a:pt x="1838" y="1029"/>
                  <a:pt x="1986" y="1029"/>
                </a:cubicBezTo>
                <a:cubicBezTo>
                  <a:pt x="2134" y="1032"/>
                  <a:pt x="2177" y="1101"/>
                  <a:pt x="2177" y="1187"/>
                </a:cubicBezTo>
                <a:cubicBezTo>
                  <a:pt x="2177" y="1302"/>
                  <a:pt x="2042" y="1414"/>
                  <a:pt x="1914" y="1552"/>
                </a:cubicBezTo>
                <a:cubicBezTo>
                  <a:pt x="1729" y="1747"/>
                  <a:pt x="1641" y="1921"/>
                  <a:pt x="1614" y="2099"/>
                </a:cubicBezTo>
                <a:cubicBezTo>
                  <a:pt x="1611" y="2125"/>
                  <a:pt x="1608" y="2155"/>
                  <a:pt x="1604" y="2184"/>
                </a:cubicBezTo>
                <a:cubicBezTo>
                  <a:pt x="2065" y="2184"/>
                  <a:pt x="2065" y="2184"/>
                  <a:pt x="2065" y="2184"/>
                </a:cubicBezTo>
                <a:cubicBezTo>
                  <a:pt x="2072" y="2155"/>
                  <a:pt x="2075" y="2128"/>
                  <a:pt x="2081" y="2105"/>
                </a:cubicBezTo>
                <a:cubicBezTo>
                  <a:pt x="2111" y="1957"/>
                  <a:pt x="2177" y="1845"/>
                  <a:pt x="2305" y="1717"/>
                </a:cubicBezTo>
                <a:cubicBezTo>
                  <a:pt x="2490" y="1526"/>
                  <a:pt x="2664" y="1358"/>
                  <a:pt x="2664" y="1095"/>
                </a:cubicBezTo>
                <a:cubicBezTo>
                  <a:pt x="2664" y="825"/>
                  <a:pt x="2437" y="647"/>
                  <a:pt x="2121" y="647"/>
                </a:cubicBez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64" name="图片 6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128506" y="3704316"/>
            <a:ext cx="10618994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en-US" alt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   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3071830" y="2803365"/>
            <a:ext cx="606686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</a:t>
            </a:r>
            <a:r>
              <a:rPr lang="zh-CN" altLang="zh-CN" dirty="0"/>
              <a:t>、能够解决招工难用工难的问题，节省工资成本</a:t>
            </a:r>
          </a:p>
          <a:p>
            <a:r>
              <a:rPr lang="en-US" altLang="zh-CN" dirty="0"/>
              <a:t>2</a:t>
            </a:r>
            <a:r>
              <a:rPr lang="zh-CN" altLang="zh-CN" dirty="0"/>
              <a:t>、能够吸引客户，机器人送餐新奇刺激，吸引大人小孩就餐</a:t>
            </a:r>
          </a:p>
          <a:p>
            <a:r>
              <a:rPr lang="en-US" altLang="zh-CN" dirty="0"/>
              <a:t>3</a:t>
            </a:r>
            <a:r>
              <a:rPr lang="zh-CN" altLang="zh-CN" dirty="0"/>
              <a:t>、智能控制，可以控制速度和路线，自动返回</a:t>
            </a:r>
          </a:p>
          <a:p>
            <a:r>
              <a:rPr lang="en-US" altLang="zh-CN" dirty="0"/>
              <a:t>4</a:t>
            </a:r>
            <a:r>
              <a:rPr lang="zh-CN" altLang="zh-CN" dirty="0"/>
              <a:t>、智能对话，可以和机器进行简单对话，新奇有趣</a:t>
            </a:r>
          </a:p>
          <a:p>
            <a:r>
              <a:rPr lang="en-US" altLang="zh-CN" dirty="0"/>
              <a:t>5</a:t>
            </a:r>
            <a:r>
              <a:rPr lang="zh-CN" altLang="zh-CN" dirty="0"/>
              <a:t>、安全可靠，遇到障碍物自动感应停止，不会碰到人和物体</a:t>
            </a:r>
          </a:p>
          <a:p>
            <a:r>
              <a:rPr lang="en-US" altLang="zh-CN" dirty="0"/>
              <a:t>6</a:t>
            </a:r>
            <a:r>
              <a:rPr lang="zh-CN" altLang="zh-CN" dirty="0"/>
              <a:t>、行走平稳，底座非常厚重，送菜的时候不会洒出</a:t>
            </a:r>
          </a:p>
          <a:p>
            <a:r>
              <a:rPr lang="zh-CN" altLang="en-US" dirty="0"/>
              <a:t>识别</a:t>
            </a:r>
            <a:endParaRPr lang="zh-CN" altLang="en-US" dirty="0"/>
          </a:p>
        </p:txBody>
      </p:sp>
      <p:sp>
        <p:nvSpPr>
          <p:cNvPr id="66" name="矩形 65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/>
        </p:nvSpPr>
        <p:spPr>
          <a:xfrm>
            <a:off x="1438339" y="2110913"/>
            <a:ext cx="1210588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分析问题</a:t>
            </a:r>
          </a:p>
        </p:txBody>
      </p:sp>
      <p:cxnSp>
        <p:nvCxnSpPr>
          <p:cNvPr id="63" name="直接连接符 62"/>
          <p:cNvCxnSpPr/>
          <p:nvPr/>
        </p:nvCxnSpPr>
        <p:spPr>
          <a:xfrm>
            <a:off x="913508" y="2610957"/>
            <a:ext cx="2045874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KSO_Shape"/>
          <p:cNvSpPr/>
          <p:nvPr/>
        </p:nvSpPr>
        <p:spPr bwMode="auto">
          <a:xfrm>
            <a:off x="950224" y="1984794"/>
            <a:ext cx="488463" cy="491061"/>
          </a:xfrm>
          <a:custGeom>
            <a:avLst/>
            <a:gdLst>
              <a:gd name="T0" fmla="*/ 942322 w 3841"/>
              <a:gd name="T1" fmla="*/ 1696878 h 3861"/>
              <a:gd name="T2" fmla="*/ 612206 w 3841"/>
              <a:gd name="T3" fmla="*/ 1630196 h 3861"/>
              <a:gd name="T4" fmla="*/ 0 w 3841"/>
              <a:gd name="T5" fmla="*/ 1797599 h 3861"/>
              <a:gd name="T6" fmla="*/ 282090 w 3841"/>
              <a:gd name="T7" fmla="*/ 1380724 h 3861"/>
              <a:gd name="T8" fmla="*/ 93719 w 3841"/>
              <a:gd name="T9" fmla="*/ 848206 h 3861"/>
              <a:gd name="T10" fmla="*/ 942322 w 3841"/>
              <a:gd name="T11" fmla="*/ 0 h 3861"/>
              <a:gd name="T12" fmla="*/ 1790924 w 3841"/>
              <a:gd name="T13" fmla="*/ 848206 h 3861"/>
              <a:gd name="T14" fmla="*/ 942322 w 3841"/>
              <a:gd name="T15" fmla="*/ 1696878 h 3861"/>
              <a:gd name="T16" fmla="*/ 682146 w 3841"/>
              <a:gd name="T17" fmla="*/ 1245496 h 3861"/>
              <a:gd name="T18" fmla="*/ 803375 w 3841"/>
              <a:gd name="T19" fmla="*/ 1371398 h 3861"/>
              <a:gd name="T20" fmla="*/ 956776 w 3841"/>
              <a:gd name="T21" fmla="*/ 1221248 h 3861"/>
              <a:gd name="T22" fmla="*/ 830884 w 3841"/>
              <a:gd name="T23" fmla="*/ 1092082 h 3861"/>
              <a:gd name="T24" fmla="*/ 682146 w 3841"/>
              <a:gd name="T25" fmla="*/ 1245496 h 3861"/>
              <a:gd name="T26" fmla="*/ 988948 w 3841"/>
              <a:gd name="T27" fmla="*/ 301698 h 3861"/>
              <a:gd name="T28" fmla="*/ 729705 w 3841"/>
              <a:gd name="T29" fmla="*/ 367913 h 3861"/>
              <a:gd name="T30" fmla="*/ 758613 w 3841"/>
              <a:gd name="T31" fmla="*/ 522726 h 3861"/>
              <a:gd name="T32" fmla="*/ 926002 w 3841"/>
              <a:gd name="T33" fmla="*/ 479826 h 3861"/>
              <a:gd name="T34" fmla="*/ 1015059 w 3841"/>
              <a:gd name="T35" fmla="*/ 553502 h 3861"/>
              <a:gd name="T36" fmla="*/ 892431 w 3841"/>
              <a:gd name="T37" fmla="*/ 723703 h 3861"/>
              <a:gd name="T38" fmla="*/ 752552 w 3841"/>
              <a:gd name="T39" fmla="*/ 978771 h 3861"/>
              <a:gd name="T40" fmla="*/ 747889 w 3841"/>
              <a:gd name="T41" fmla="*/ 1018406 h 3861"/>
              <a:gd name="T42" fmla="*/ 962837 w 3841"/>
              <a:gd name="T43" fmla="*/ 1018406 h 3861"/>
              <a:gd name="T44" fmla="*/ 970298 w 3841"/>
              <a:gd name="T45" fmla="*/ 981568 h 3861"/>
              <a:gd name="T46" fmla="*/ 1074741 w 3841"/>
              <a:gd name="T47" fmla="*/ 800643 h 3861"/>
              <a:gd name="T48" fmla="*/ 1242130 w 3841"/>
              <a:gd name="T49" fmla="*/ 510602 h 3861"/>
              <a:gd name="T50" fmla="*/ 988948 w 3841"/>
              <a:gd name="T51" fmla="*/ 301698 h 3861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841" h="3861">
                <a:moveTo>
                  <a:pt x="2021" y="3639"/>
                </a:moveTo>
                <a:cubicBezTo>
                  <a:pt x="1770" y="3639"/>
                  <a:pt x="1531" y="3588"/>
                  <a:pt x="1313" y="3496"/>
                </a:cubicBezTo>
                <a:cubicBezTo>
                  <a:pt x="830" y="3861"/>
                  <a:pt x="0" y="3855"/>
                  <a:pt x="0" y="3855"/>
                </a:cubicBezTo>
                <a:cubicBezTo>
                  <a:pt x="0" y="3855"/>
                  <a:pt x="417" y="3566"/>
                  <a:pt x="605" y="2961"/>
                </a:cubicBezTo>
                <a:cubicBezTo>
                  <a:pt x="352" y="2648"/>
                  <a:pt x="201" y="2252"/>
                  <a:pt x="201" y="1819"/>
                </a:cubicBezTo>
                <a:cubicBezTo>
                  <a:pt x="201" y="814"/>
                  <a:pt x="1016" y="0"/>
                  <a:pt x="2021" y="0"/>
                </a:cubicBezTo>
                <a:cubicBezTo>
                  <a:pt x="3026" y="0"/>
                  <a:pt x="3841" y="814"/>
                  <a:pt x="3841" y="1819"/>
                </a:cubicBezTo>
                <a:cubicBezTo>
                  <a:pt x="3841" y="2824"/>
                  <a:pt x="3026" y="3639"/>
                  <a:pt x="2021" y="3639"/>
                </a:cubicBezTo>
                <a:close/>
                <a:moveTo>
                  <a:pt x="1463" y="2671"/>
                </a:moveTo>
                <a:cubicBezTo>
                  <a:pt x="1463" y="2826"/>
                  <a:pt x="1568" y="2941"/>
                  <a:pt x="1723" y="2941"/>
                </a:cubicBezTo>
                <a:cubicBezTo>
                  <a:pt x="1917" y="2941"/>
                  <a:pt x="2052" y="2806"/>
                  <a:pt x="2052" y="2619"/>
                </a:cubicBezTo>
                <a:cubicBezTo>
                  <a:pt x="2052" y="2457"/>
                  <a:pt x="1940" y="2342"/>
                  <a:pt x="1782" y="2342"/>
                </a:cubicBezTo>
                <a:cubicBezTo>
                  <a:pt x="1595" y="2342"/>
                  <a:pt x="1463" y="2497"/>
                  <a:pt x="1463" y="2671"/>
                </a:cubicBezTo>
                <a:close/>
                <a:moveTo>
                  <a:pt x="2121" y="647"/>
                </a:moveTo>
                <a:cubicBezTo>
                  <a:pt x="1874" y="647"/>
                  <a:pt x="1687" y="716"/>
                  <a:pt x="1565" y="789"/>
                </a:cubicBezTo>
                <a:cubicBezTo>
                  <a:pt x="1627" y="1121"/>
                  <a:pt x="1627" y="1121"/>
                  <a:pt x="1627" y="1121"/>
                </a:cubicBezTo>
                <a:cubicBezTo>
                  <a:pt x="1720" y="1065"/>
                  <a:pt x="1838" y="1029"/>
                  <a:pt x="1986" y="1029"/>
                </a:cubicBezTo>
                <a:cubicBezTo>
                  <a:pt x="2134" y="1032"/>
                  <a:pt x="2177" y="1101"/>
                  <a:pt x="2177" y="1187"/>
                </a:cubicBezTo>
                <a:cubicBezTo>
                  <a:pt x="2177" y="1302"/>
                  <a:pt x="2042" y="1414"/>
                  <a:pt x="1914" y="1552"/>
                </a:cubicBezTo>
                <a:cubicBezTo>
                  <a:pt x="1729" y="1747"/>
                  <a:pt x="1641" y="1921"/>
                  <a:pt x="1614" y="2099"/>
                </a:cubicBezTo>
                <a:cubicBezTo>
                  <a:pt x="1611" y="2125"/>
                  <a:pt x="1608" y="2155"/>
                  <a:pt x="1604" y="2184"/>
                </a:cubicBezTo>
                <a:cubicBezTo>
                  <a:pt x="2065" y="2184"/>
                  <a:pt x="2065" y="2184"/>
                  <a:pt x="2065" y="2184"/>
                </a:cubicBezTo>
                <a:cubicBezTo>
                  <a:pt x="2072" y="2155"/>
                  <a:pt x="2075" y="2128"/>
                  <a:pt x="2081" y="2105"/>
                </a:cubicBezTo>
                <a:cubicBezTo>
                  <a:pt x="2111" y="1957"/>
                  <a:pt x="2177" y="1845"/>
                  <a:pt x="2305" y="1717"/>
                </a:cubicBezTo>
                <a:cubicBezTo>
                  <a:pt x="2490" y="1526"/>
                  <a:pt x="2664" y="1358"/>
                  <a:pt x="2664" y="1095"/>
                </a:cubicBezTo>
                <a:cubicBezTo>
                  <a:pt x="2664" y="825"/>
                  <a:pt x="2437" y="647"/>
                  <a:pt x="2121" y="647"/>
                </a:cubicBez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64" name="图片 6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128506" y="3704316"/>
            <a:ext cx="10618994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en-US" alt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   </a:t>
            </a:r>
          </a:p>
        </p:txBody>
      </p:sp>
      <p:sp>
        <p:nvSpPr>
          <p:cNvPr id="66" name="矩形 65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  <p:sp>
        <p:nvSpPr>
          <p:cNvPr id="68" name="矩形 67"/>
          <p:cNvSpPr/>
          <p:nvPr/>
        </p:nvSpPr>
        <p:spPr>
          <a:xfrm>
            <a:off x="795766" y="1217021"/>
            <a:ext cx="10618994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使用</a:t>
            </a:r>
            <a:r>
              <a:rPr lang="zh-CN" altLang="zh-CN" dirty="0" smtClean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送</a:t>
            </a:r>
            <a:r>
              <a:rPr lang="zh-CN" alt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餐机器人</a:t>
            </a:r>
            <a:r>
              <a:rPr lang="zh-CN" altLang="zh-CN" dirty="0" smtClean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的</a:t>
            </a:r>
            <a:r>
              <a:rPr lang="zh-CN" altLang="en-US" dirty="0" smtClean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餐厅，应该如何布局？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pic>
        <p:nvPicPr>
          <p:cNvPr id="69" name="图片 68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2149" y="1617982"/>
            <a:ext cx="4413522" cy="4194808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矩形 6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提出问题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2" name="图片 6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425639" y="1446703"/>
            <a:ext cx="2749471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latin typeface="黑体" panose="02010609060101010101" charset="-122"/>
                <a:ea typeface="黑体" panose="02010609060101010101" charset="-122"/>
              </a:rPr>
              <a:t>送餐机器人的结构设计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65" name="KSO_Shape"/>
          <p:cNvSpPr/>
          <p:nvPr/>
        </p:nvSpPr>
        <p:spPr bwMode="auto">
          <a:xfrm>
            <a:off x="799729" y="1354239"/>
            <a:ext cx="488463" cy="491061"/>
          </a:xfrm>
          <a:custGeom>
            <a:avLst/>
            <a:gdLst>
              <a:gd name="T0" fmla="*/ 942322 w 3841"/>
              <a:gd name="T1" fmla="*/ 1696878 h 3861"/>
              <a:gd name="T2" fmla="*/ 612206 w 3841"/>
              <a:gd name="T3" fmla="*/ 1630196 h 3861"/>
              <a:gd name="T4" fmla="*/ 0 w 3841"/>
              <a:gd name="T5" fmla="*/ 1797599 h 3861"/>
              <a:gd name="T6" fmla="*/ 282090 w 3841"/>
              <a:gd name="T7" fmla="*/ 1380724 h 3861"/>
              <a:gd name="T8" fmla="*/ 93719 w 3841"/>
              <a:gd name="T9" fmla="*/ 848206 h 3861"/>
              <a:gd name="T10" fmla="*/ 942322 w 3841"/>
              <a:gd name="T11" fmla="*/ 0 h 3861"/>
              <a:gd name="T12" fmla="*/ 1790924 w 3841"/>
              <a:gd name="T13" fmla="*/ 848206 h 3861"/>
              <a:gd name="T14" fmla="*/ 942322 w 3841"/>
              <a:gd name="T15" fmla="*/ 1696878 h 3861"/>
              <a:gd name="T16" fmla="*/ 682146 w 3841"/>
              <a:gd name="T17" fmla="*/ 1245496 h 3861"/>
              <a:gd name="T18" fmla="*/ 803375 w 3841"/>
              <a:gd name="T19" fmla="*/ 1371398 h 3861"/>
              <a:gd name="T20" fmla="*/ 956776 w 3841"/>
              <a:gd name="T21" fmla="*/ 1221248 h 3861"/>
              <a:gd name="T22" fmla="*/ 830884 w 3841"/>
              <a:gd name="T23" fmla="*/ 1092082 h 3861"/>
              <a:gd name="T24" fmla="*/ 682146 w 3841"/>
              <a:gd name="T25" fmla="*/ 1245496 h 3861"/>
              <a:gd name="T26" fmla="*/ 988948 w 3841"/>
              <a:gd name="T27" fmla="*/ 301698 h 3861"/>
              <a:gd name="T28" fmla="*/ 729705 w 3841"/>
              <a:gd name="T29" fmla="*/ 367913 h 3861"/>
              <a:gd name="T30" fmla="*/ 758613 w 3841"/>
              <a:gd name="T31" fmla="*/ 522726 h 3861"/>
              <a:gd name="T32" fmla="*/ 926002 w 3841"/>
              <a:gd name="T33" fmla="*/ 479826 h 3861"/>
              <a:gd name="T34" fmla="*/ 1015059 w 3841"/>
              <a:gd name="T35" fmla="*/ 553502 h 3861"/>
              <a:gd name="T36" fmla="*/ 892431 w 3841"/>
              <a:gd name="T37" fmla="*/ 723703 h 3861"/>
              <a:gd name="T38" fmla="*/ 752552 w 3841"/>
              <a:gd name="T39" fmla="*/ 978771 h 3861"/>
              <a:gd name="T40" fmla="*/ 747889 w 3841"/>
              <a:gd name="T41" fmla="*/ 1018406 h 3861"/>
              <a:gd name="T42" fmla="*/ 962837 w 3841"/>
              <a:gd name="T43" fmla="*/ 1018406 h 3861"/>
              <a:gd name="T44" fmla="*/ 970298 w 3841"/>
              <a:gd name="T45" fmla="*/ 981568 h 3861"/>
              <a:gd name="T46" fmla="*/ 1074741 w 3841"/>
              <a:gd name="T47" fmla="*/ 800643 h 3861"/>
              <a:gd name="T48" fmla="*/ 1242130 w 3841"/>
              <a:gd name="T49" fmla="*/ 510602 h 3861"/>
              <a:gd name="T50" fmla="*/ 988948 w 3841"/>
              <a:gd name="T51" fmla="*/ 301698 h 3861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841" h="3861">
                <a:moveTo>
                  <a:pt x="2021" y="3639"/>
                </a:moveTo>
                <a:cubicBezTo>
                  <a:pt x="1770" y="3639"/>
                  <a:pt x="1531" y="3588"/>
                  <a:pt x="1313" y="3496"/>
                </a:cubicBezTo>
                <a:cubicBezTo>
                  <a:pt x="830" y="3861"/>
                  <a:pt x="0" y="3855"/>
                  <a:pt x="0" y="3855"/>
                </a:cubicBezTo>
                <a:cubicBezTo>
                  <a:pt x="0" y="3855"/>
                  <a:pt x="417" y="3566"/>
                  <a:pt x="605" y="2961"/>
                </a:cubicBezTo>
                <a:cubicBezTo>
                  <a:pt x="352" y="2648"/>
                  <a:pt x="201" y="2252"/>
                  <a:pt x="201" y="1819"/>
                </a:cubicBezTo>
                <a:cubicBezTo>
                  <a:pt x="201" y="814"/>
                  <a:pt x="1016" y="0"/>
                  <a:pt x="2021" y="0"/>
                </a:cubicBezTo>
                <a:cubicBezTo>
                  <a:pt x="3026" y="0"/>
                  <a:pt x="3841" y="814"/>
                  <a:pt x="3841" y="1819"/>
                </a:cubicBezTo>
                <a:cubicBezTo>
                  <a:pt x="3841" y="2824"/>
                  <a:pt x="3026" y="3639"/>
                  <a:pt x="2021" y="3639"/>
                </a:cubicBezTo>
                <a:close/>
                <a:moveTo>
                  <a:pt x="1463" y="2671"/>
                </a:moveTo>
                <a:cubicBezTo>
                  <a:pt x="1463" y="2826"/>
                  <a:pt x="1568" y="2941"/>
                  <a:pt x="1723" y="2941"/>
                </a:cubicBezTo>
                <a:cubicBezTo>
                  <a:pt x="1917" y="2941"/>
                  <a:pt x="2052" y="2806"/>
                  <a:pt x="2052" y="2619"/>
                </a:cubicBezTo>
                <a:cubicBezTo>
                  <a:pt x="2052" y="2457"/>
                  <a:pt x="1940" y="2342"/>
                  <a:pt x="1782" y="2342"/>
                </a:cubicBezTo>
                <a:cubicBezTo>
                  <a:pt x="1595" y="2342"/>
                  <a:pt x="1463" y="2497"/>
                  <a:pt x="1463" y="2671"/>
                </a:cubicBezTo>
                <a:close/>
                <a:moveTo>
                  <a:pt x="2121" y="647"/>
                </a:moveTo>
                <a:cubicBezTo>
                  <a:pt x="1874" y="647"/>
                  <a:pt x="1687" y="716"/>
                  <a:pt x="1565" y="789"/>
                </a:cubicBezTo>
                <a:cubicBezTo>
                  <a:pt x="1627" y="1121"/>
                  <a:pt x="1627" y="1121"/>
                  <a:pt x="1627" y="1121"/>
                </a:cubicBezTo>
                <a:cubicBezTo>
                  <a:pt x="1720" y="1065"/>
                  <a:pt x="1838" y="1029"/>
                  <a:pt x="1986" y="1029"/>
                </a:cubicBezTo>
                <a:cubicBezTo>
                  <a:pt x="2134" y="1032"/>
                  <a:pt x="2177" y="1101"/>
                  <a:pt x="2177" y="1187"/>
                </a:cubicBezTo>
                <a:cubicBezTo>
                  <a:pt x="2177" y="1302"/>
                  <a:pt x="2042" y="1414"/>
                  <a:pt x="1914" y="1552"/>
                </a:cubicBezTo>
                <a:cubicBezTo>
                  <a:pt x="1729" y="1747"/>
                  <a:pt x="1641" y="1921"/>
                  <a:pt x="1614" y="2099"/>
                </a:cubicBezTo>
                <a:cubicBezTo>
                  <a:pt x="1611" y="2125"/>
                  <a:pt x="1608" y="2155"/>
                  <a:pt x="1604" y="2184"/>
                </a:cubicBezTo>
                <a:cubicBezTo>
                  <a:pt x="2065" y="2184"/>
                  <a:pt x="2065" y="2184"/>
                  <a:pt x="2065" y="2184"/>
                </a:cubicBezTo>
                <a:cubicBezTo>
                  <a:pt x="2072" y="2155"/>
                  <a:pt x="2075" y="2128"/>
                  <a:pt x="2081" y="2105"/>
                </a:cubicBezTo>
                <a:cubicBezTo>
                  <a:pt x="2111" y="1957"/>
                  <a:pt x="2177" y="1845"/>
                  <a:pt x="2305" y="1717"/>
                </a:cubicBezTo>
                <a:cubicBezTo>
                  <a:pt x="2490" y="1526"/>
                  <a:pt x="2664" y="1358"/>
                  <a:pt x="2664" y="1095"/>
                </a:cubicBezTo>
                <a:cubicBezTo>
                  <a:pt x="2664" y="825"/>
                  <a:pt x="2437" y="647"/>
                  <a:pt x="2121" y="647"/>
                </a:cubicBez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cxnSp>
        <p:nvCxnSpPr>
          <p:cNvPr id="63" name="直接连接符 62"/>
          <p:cNvCxnSpPr/>
          <p:nvPr/>
        </p:nvCxnSpPr>
        <p:spPr>
          <a:xfrm flipV="1">
            <a:off x="799465" y="2015490"/>
            <a:ext cx="2944495" cy="1143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矩形 63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  <p:sp>
        <p:nvSpPr>
          <p:cNvPr id="67" name="文本框 26"/>
          <p:cNvSpPr txBox="1"/>
          <p:nvPr/>
        </p:nvSpPr>
        <p:spPr>
          <a:xfrm>
            <a:off x="1401726" y="2811014"/>
            <a:ext cx="1162074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运载空间</a:t>
            </a:r>
            <a:endParaRPr lang="zh-CN" altLang="en-US" dirty="0"/>
          </a:p>
        </p:txBody>
      </p:sp>
      <p:sp>
        <p:nvSpPr>
          <p:cNvPr id="68" name="文本框 26"/>
          <p:cNvSpPr txBox="1"/>
          <p:nvPr/>
        </p:nvSpPr>
        <p:spPr>
          <a:xfrm>
            <a:off x="2288050" y="4423421"/>
            <a:ext cx="116887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重心位置</a:t>
            </a:r>
            <a:endParaRPr lang="zh-CN" altLang="en-US" dirty="0"/>
          </a:p>
        </p:txBody>
      </p:sp>
      <p:sp>
        <p:nvSpPr>
          <p:cNvPr id="69" name="文本框 26"/>
          <p:cNvSpPr txBox="1"/>
          <p:nvPr/>
        </p:nvSpPr>
        <p:spPr>
          <a:xfrm>
            <a:off x="4076299" y="3359246"/>
            <a:ext cx="1679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摩擦力的控制</a:t>
            </a:r>
            <a:endParaRPr lang="zh-CN" altLang="en-US" dirty="0"/>
          </a:p>
        </p:txBody>
      </p:sp>
      <p:pic>
        <p:nvPicPr>
          <p:cNvPr id="70" name="图片 69"/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900" y="1346600"/>
            <a:ext cx="5274310" cy="3956050"/>
          </a:xfrm>
          <a:prstGeom prst="rect">
            <a:avLst/>
          </a:prstGeom>
        </p:spPr>
      </p:pic>
      <p:sp>
        <p:nvSpPr>
          <p:cNvPr id="71" name="矩形 70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提出问题</a:t>
            </a:r>
          </a:p>
        </p:txBody>
      </p:sp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分析问题</a:t>
            </a: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795766" y="1217021"/>
            <a:ext cx="10618994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    </a:t>
            </a:r>
            <a:r>
              <a:rPr lang="zh-CN" altLang="en-US" dirty="0" smtClean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送餐流程的描述？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28509" y="2359198"/>
            <a:ext cx="1210588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分析问题</a:t>
            </a:r>
          </a:p>
        </p:txBody>
      </p:sp>
      <p:cxnSp>
        <p:nvCxnSpPr>
          <p:cNvPr id="63" name="直接连接符 62"/>
          <p:cNvCxnSpPr/>
          <p:nvPr/>
        </p:nvCxnSpPr>
        <p:spPr>
          <a:xfrm>
            <a:off x="949703" y="2901152"/>
            <a:ext cx="2045874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KSO_Shape"/>
          <p:cNvSpPr/>
          <p:nvPr/>
        </p:nvSpPr>
        <p:spPr bwMode="auto">
          <a:xfrm>
            <a:off x="1037854" y="2285784"/>
            <a:ext cx="488463" cy="491061"/>
          </a:xfrm>
          <a:custGeom>
            <a:avLst/>
            <a:gdLst>
              <a:gd name="T0" fmla="*/ 942322 w 3841"/>
              <a:gd name="T1" fmla="*/ 1696878 h 3861"/>
              <a:gd name="T2" fmla="*/ 612206 w 3841"/>
              <a:gd name="T3" fmla="*/ 1630196 h 3861"/>
              <a:gd name="T4" fmla="*/ 0 w 3841"/>
              <a:gd name="T5" fmla="*/ 1797599 h 3861"/>
              <a:gd name="T6" fmla="*/ 282090 w 3841"/>
              <a:gd name="T7" fmla="*/ 1380724 h 3861"/>
              <a:gd name="T8" fmla="*/ 93719 w 3841"/>
              <a:gd name="T9" fmla="*/ 848206 h 3861"/>
              <a:gd name="T10" fmla="*/ 942322 w 3841"/>
              <a:gd name="T11" fmla="*/ 0 h 3861"/>
              <a:gd name="T12" fmla="*/ 1790924 w 3841"/>
              <a:gd name="T13" fmla="*/ 848206 h 3861"/>
              <a:gd name="T14" fmla="*/ 942322 w 3841"/>
              <a:gd name="T15" fmla="*/ 1696878 h 3861"/>
              <a:gd name="T16" fmla="*/ 682146 w 3841"/>
              <a:gd name="T17" fmla="*/ 1245496 h 3861"/>
              <a:gd name="T18" fmla="*/ 803375 w 3841"/>
              <a:gd name="T19" fmla="*/ 1371398 h 3861"/>
              <a:gd name="T20" fmla="*/ 956776 w 3841"/>
              <a:gd name="T21" fmla="*/ 1221248 h 3861"/>
              <a:gd name="T22" fmla="*/ 830884 w 3841"/>
              <a:gd name="T23" fmla="*/ 1092082 h 3861"/>
              <a:gd name="T24" fmla="*/ 682146 w 3841"/>
              <a:gd name="T25" fmla="*/ 1245496 h 3861"/>
              <a:gd name="T26" fmla="*/ 988948 w 3841"/>
              <a:gd name="T27" fmla="*/ 301698 h 3861"/>
              <a:gd name="T28" fmla="*/ 729705 w 3841"/>
              <a:gd name="T29" fmla="*/ 367913 h 3861"/>
              <a:gd name="T30" fmla="*/ 758613 w 3841"/>
              <a:gd name="T31" fmla="*/ 522726 h 3861"/>
              <a:gd name="T32" fmla="*/ 926002 w 3841"/>
              <a:gd name="T33" fmla="*/ 479826 h 3861"/>
              <a:gd name="T34" fmla="*/ 1015059 w 3841"/>
              <a:gd name="T35" fmla="*/ 553502 h 3861"/>
              <a:gd name="T36" fmla="*/ 892431 w 3841"/>
              <a:gd name="T37" fmla="*/ 723703 h 3861"/>
              <a:gd name="T38" fmla="*/ 752552 w 3841"/>
              <a:gd name="T39" fmla="*/ 978771 h 3861"/>
              <a:gd name="T40" fmla="*/ 747889 w 3841"/>
              <a:gd name="T41" fmla="*/ 1018406 h 3861"/>
              <a:gd name="T42" fmla="*/ 962837 w 3841"/>
              <a:gd name="T43" fmla="*/ 1018406 h 3861"/>
              <a:gd name="T44" fmla="*/ 970298 w 3841"/>
              <a:gd name="T45" fmla="*/ 981568 h 3861"/>
              <a:gd name="T46" fmla="*/ 1074741 w 3841"/>
              <a:gd name="T47" fmla="*/ 800643 h 3861"/>
              <a:gd name="T48" fmla="*/ 1242130 w 3841"/>
              <a:gd name="T49" fmla="*/ 510602 h 3861"/>
              <a:gd name="T50" fmla="*/ 988948 w 3841"/>
              <a:gd name="T51" fmla="*/ 301698 h 3861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841" h="3861">
                <a:moveTo>
                  <a:pt x="2021" y="3639"/>
                </a:moveTo>
                <a:cubicBezTo>
                  <a:pt x="1770" y="3639"/>
                  <a:pt x="1531" y="3588"/>
                  <a:pt x="1313" y="3496"/>
                </a:cubicBezTo>
                <a:cubicBezTo>
                  <a:pt x="830" y="3861"/>
                  <a:pt x="0" y="3855"/>
                  <a:pt x="0" y="3855"/>
                </a:cubicBezTo>
                <a:cubicBezTo>
                  <a:pt x="0" y="3855"/>
                  <a:pt x="417" y="3566"/>
                  <a:pt x="605" y="2961"/>
                </a:cubicBezTo>
                <a:cubicBezTo>
                  <a:pt x="352" y="2648"/>
                  <a:pt x="201" y="2252"/>
                  <a:pt x="201" y="1819"/>
                </a:cubicBezTo>
                <a:cubicBezTo>
                  <a:pt x="201" y="814"/>
                  <a:pt x="1016" y="0"/>
                  <a:pt x="2021" y="0"/>
                </a:cubicBezTo>
                <a:cubicBezTo>
                  <a:pt x="3026" y="0"/>
                  <a:pt x="3841" y="814"/>
                  <a:pt x="3841" y="1819"/>
                </a:cubicBezTo>
                <a:cubicBezTo>
                  <a:pt x="3841" y="2824"/>
                  <a:pt x="3026" y="3639"/>
                  <a:pt x="2021" y="3639"/>
                </a:cubicBezTo>
                <a:close/>
                <a:moveTo>
                  <a:pt x="1463" y="2671"/>
                </a:moveTo>
                <a:cubicBezTo>
                  <a:pt x="1463" y="2826"/>
                  <a:pt x="1568" y="2941"/>
                  <a:pt x="1723" y="2941"/>
                </a:cubicBezTo>
                <a:cubicBezTo>
                  <a:pt x="1917" y="2941"/>
                  <a:pt x="2052" y="2806"/>
                  <a:pt x="2052" y="2619"/>
                </a:cubicBezTo>
                <a:cubicBezTo>
                  <a:pt x="2052" y="2457"/>
                  <a:pt x="1940" y="2342"/>
                  <a:pt x="1782" y="2342"/>
                </a:cubicBezTo>
                <a:cubicBezTo>
                  <a:pt x="1595" y="2342"/>
                  <a:pt x="1463" y="2497"/>
                  <a:pt x="1463" y="2671"/>
                </a:cubicBezTo>
                <a:close/>
                <a:moveTo>
                  <a:pt x="2121" y="647"/>
                </a:moveTo>
                <a:cubicBezTo>
                  <a:pt x="1874" y="647"/>
                  <a:pt x="1687" y="716"/>
                  <a:pt x="1565" y="789"/>
                </a:cubicBezTo>
                <a:cubicBezTo>
                  <a:pt x="1627" y="1121"/>
                  <a:pt x="1627" y="1121"/>
                  <a:pt x="1627" y="1121"/>
                </a:cubicBezTo>
                <a:cubicBezTo>
                  <a:pt x="1720" y="1065"/>
                  <a:pt x="1838" y="1029"/>
                  <a:pt x="1986" y="1029"/>
                </a:cubicBezTo>
                <a:cubicBezTo>
                  <a:pt x="2134" y="1032"/>
                  <a:pt x="2177" y="1101"/>
                  <a:pt x="2177" y="1187"/>
                </a:cubicBezTo>
                <a:cubicBezTo>
                  <a:pt x="2177" y="1302"/>
                  <a:pt x="2042" y="1414"/>
                  <a:pt x="1914" y="1552"/>
                </a:cubicBezTo>
                <a:cubicBezTo>
                  <a:pt x="1729" y="1747"/>
                  <a:pt x="1641" y="1921"/>
                  <a:pt x="1614" y="2099"/>
                </a:cubicBezTo>
                <a:cubicBezTo>
                  <a:pt x="1611" y="2125"/>
                  <a:pt x="1608" y="2155"/>
                  <a:pt x="1604" y="2184"/>
                </a:cubicBezTo>
                <a:cubicBezTo>
                  <a:pt x="2065" y="2184"/>
                  <a:pt x="2065" y="2184"/>
                  <a:pt x="2065" y="2184"/>
                </a:cubicBezTo>
                <a:cubicBezTo>
                  <a:pt x="2072" y="2155"/>
                  <a:pt x="2075" y="2128"/>
                  <a:pt x="2081" y="2105"/>
                </a:cubicBezTo>
                <a:cubicBezTo>
                  <a:pt x="2111" y="1957"/>
                  <a:pt x="2177" y="1845"/>
                  <a:pt x="2305" y="1717"/>
                </a:cubicBezTo>
                <a:cubicBezTo>
                  <a:pt x="2490" y="1526"/>
                  <a:pt x="2664" y="1358"/>
                  <a:pt x="2664" y="1095"/>
                </a:cubicBezTo>
                <a:cubicBezTo>
                  <a:pt x="2664" y="825"/>
                  <a:pt x="2437" y="647"/>
                  <a:pt x="2121" y="647"/>
                </a:cubicBez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64" name="图片 6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66" name="矩形 65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298577" y="2278300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zh-CN" dirty="0"/>
              <a:t>第一步，机器人在出菜口盛放菜品，使用左按键输入桌号，按右按键出发。</a:t>
            </a:r>
          </a:p>
          <a:p>
            <a:r>
              <a:rPr lang="zh-CN" altLang="zh-CN" dirty="0"/>
              <a:t>第二步，机器人主干道巡线前进，寻找正确的岔路。</a:t>
            </a:r>
          </a:p>
          <a:p>
            <a:r>
              <a:rPr lang="zh-CN" altLang="zh-CN" dirty="0"/>
              <a:t>第三步，在正确的岔路位置右转。</a:t>
            </a:r>
          </a:p>
          <a:p>
            <a:r>
              <a:rPr lang="zh-CN" altLang="zh-CN" dirty="0"/>
              <a:t>第四步，支线巡线前进，找到餐桌。</a:t>
            </a:r>
          </a:p>
          <a:p>
            <a:r>
              <a:rPr lang="zh-CN" altLang="zh-CN" dirty="0"/>
              <a:t>第五步，停止在餐桌前，等待客人拿取菜品。客人拿取完毕后，按键触发转身。</a:t>
            </a:r>
          </a:p>
          <a:p>
            <a:r>
              <a:rPr lang="zh-CN" altLang="zh-CN" dirty="0"/>
              <a:t>第六步，支线巡线前进，进入主干道。</a:t>
            </a:r>
          </a:p>
          <a:p>
            <a:r>
              <a:rPr lang="zh-CN" altLang="zh-CN" dirty="0"/>
              <a:t>第七步，在主干道岔路口左转</a:t>
            </a:r>
          </a:p>
          <a:p>
            <a:r>
              <a:rPr lang="zh-CN" altLang="zh-CN" dirty="0"/>
              <a:t>第八步，主干道巡线前进，回到出菜口，</a:t>
            </a:r>
          </a:p>
          <a:p>
            <a:r>
              <a:rPr lang="zh-CN" altLang="zh-CN" dirty="0"/>
              <a:t>第九步，转身，等待下次上菜和选择餐桌。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2096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提出问题</a:t>
            </a: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795766" y="1217021"/>
            <a:ext cx="10618994" cy="442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zh-CN" altLang="en-US" dirty="0" smtClean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巡线的实现方法？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438339" y="2110913"/>
            <a:ext cx="1210588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分析问题</a:t>
            </a:r>
          </a:p>
        </p:txBody>
      </p:sp>
      <p:cxnSp>
        <p:nvCxnSpPr>
          <p:cNvPr id="63" name="直接连接符 62"/>
          <p:cNvCxnSpPr/>
          <p:nvPr/>
        </p:nvCxnSpPr>
        <p:spPr>
          <a:xfrm>
            <a:off x="913508" y="2610957"/>
            <a:ext cx="2045874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KSO_Shape"/>
          <p:cNvSpPr/>
          <p:nvPr/>
        </p:nvSpPr>
        <p:spPr bwMode="auto">
          <a:xfrm>
            <a:off x="950224" y="1984794"/>
            <a:ext cx="488463" cy="491061"/>
          </a:xfrm>
          <a:custGeom>
            <a:avLst/>
            <a:gdLst>
              <a:gd name="T0" fmla="*/ 942322 w 3841"/>
              <a:gd name="T1" fmla="*/ 1696878 h 3861"/>
              <a:gd name="T2" fmla="*/ 612206 w 3841"/>
              <a:gd name="T3" fmla="*/ 1630196 h 3861"/>
              <a:gd name="T4" fmla="*/ 0 w 3841"/>
              <a:gd name="T5" fmla="*/ 1797599 h 3861"/>
              <a:gd name="T6" fmla="*/ 282090 w 3841"/>
              <a:gd name="T7" fmla="*/ 1380724 h 3861"/>
              <a:gd name="T8" fmla="*/ 93719 w 3841"/>
              <a:gd name="T9" fmla="*/ 848206 h 3861"/>
              <a:gd name="T10" fmla="*/ 942322 w 3841"/>
              <a:gd name="T11" fmla="*/ 0 h 3861"/>
              <a:gd name="T12" fmla="*/ 1790924 w 3841"/>
              <a:gd name="T13" fmla="*/ 848206 h 3861"/>
              <a:gd name="T14" fmla="*/ 942322 w 3841"/>
              <a:gd name="T15" fmla="*/ 1696878 h 3861"/>
              <a:gd name="T16" fmla="*/ 682146 w 3841"/>
              <a:gd name="T17" fmla="*/ 1245496 h 3861"/>
              <a:gd name="T18" fmla="*/ 803375 w 3841"/>
              <a:gd name="T19" fmla="*/ 1371398 h 3861"/>
              <a:gd name="T20" fmla="*/ 956776 w 3841"/>
              <a:gd name="T21" fmla="*/ 1221248 h 3861"/>
              <a:gd name="T22" fmla="*/ 830884 w 3841"/>
              <a:gd name="T23" fmla="*/ 1092082 h 3861"/>
              <a:gd name="T24" fmla="*/ 682146 w 3841"/>
              <a:gd name="T25" fmla="*/ 1245496 h 3861"/>
              <a:gd name="T26" fmla="*/ 988948 w 3841"/>
              <a:gd name="T27" fmla="*/ 301698 h 3861"/>
              <a:gd name="T28" fmla="*/ 729705 w 3841"/>
              <a:gd name="T29" fmla="*/ 367913 h 3861"/>
              <a:gd name="T30" fmla="*/ 758613 w 3841"/>
              <a:gd name="T31" fmla="*/ 522726 h 3861"/>
              <a:gd name="T32" fmla="*/ 926002 w 3841"/>
              <a:gd name="T33" fmla="*/ 479826 h 3861"/>
              <a:gd name="T34" fmla="*/ 1015059 w 3841"/>
              <a:gd name="T35" fmla="*/ 553502 h 3861"/>
              <a:gd name="T36" fmla="*/ 892431 w 3841"/>
              <a:gd name="T37" fmla="*/ 723703 h 3861"/>
              <a:gd name="T38" fmla="*/ 752552 w 3841"/>
              <a:gd name="T39" fmla="*/ 978771 h 3861"/>
              <a:gd name="T40" fmla="*/ 747889 w 3841"/>
              <a:gd name="T41" fmla="*/ 1018406 h 3861"/>
              <a:gd name="T42" fmla="*/ 962837 w 3841"/>
              <a:gd name="T43" fmla="*/ 1018406 h 3861"/>
              <a:gd name="T44" fmla="*/ 970298 w 3841"/>
              <a:gd name="T45" fmla="*/ 981568 h 3861"/>
              <a:gd name="T46" fmla="*/ 1074741 w 3841"/>
              <a:gd name="T47" fmla="*/ 800643 h 3861"/>
              <a:gd name="T48" fmla="*/ 1242130 w 3841"/>
              <a:gd name="T49" fmla="*/ 510602 h 3861"/>
              <a:gd name="T50" fmla="*/ 988948 w 3841"/>
              <a:gd name="T51" fmla="*/ 301698 h 3861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841" h="3861">
                <a:moveTo>
                  <a:pt x="2021" y="3639"/>
                </a:moveTo>
                <a:cubicBezTo>
                  <a:pt x="1770" y="3639"/>
                  <a:pt x="1531" y="3588"/>
                  <a:pt x="1313" y="3496"/>
                </a:cubicBezTo>
                <a:cubicBezTo>
                  <a:pt x="830" y="3861"/>
                  <a:pt x="0" y="3855"/>
                  <a:pt x="0" y="3855"/>
                </a:cubicBezTo>
                <a:cubicBezTo>
                  <a:pt x="0" y="3855"/>
                  <a:pt x="417" y="3566"/>
                  <a:pt x="605" y="2961"/>
                </a:cubicBezTo>
                <a:cubicBezTo>
                  <a:pt x="352" y="2648"/>
                  <a:pt x="201" y="2252"/>
                  <a:pt x="201" y="1819"/>
                </a:cubicBezTo>
                <a:cubicBezTo>
                  <a:pt x="201" y="814"/>
                  <a:pt x="1016" y="0"/>
                  <a:pt x="2021" y="0"/>
                </a:cubicBezTo>
                <a:cubicBezTo>
                  <a:pt x="3026" y="0"/>
                  <a:pt x="3841" y="814"/>
                  <a:pt x="3841" y="1819"/>
                </a:cubicBezTo>
                <a:cubicBezTo>
                  <a:pt x="3841" y="2824"/>
                  <a:pt x="3026" y="3639"/>
                  <a:pt x="2021" y="3639"/>
                </a:cubicBezTo>
                <a:close/>
                <a:moveTo>
                  <a:pt x="1463" y="2671"/>
                </a:moveTo>
                <a:cubicBezTo>
                  <a:pt x="1463" y="2826"/>
                  <a:pt x="1568" y="2941"/>
                  <a:pt x="1723" y="2941"/>
                </a:cubicBezTo>
                <a:cubicBezTo>
                  <a:pt x="1917" y="2941"/>
                  <a:pt x="2052" y="2806"/>
                  <a:pt x="2052" y="2619"/>
                </a:cubicBezTo>
                <a:cubicBezTo>
                  <a:pt x="2052" y="2457"/>
                  <a:pt x="1940" y="2342"/>
                  <a:pt x="1782" y="2342"/>
                </a:cubicBezTo>
                <a:cubicBezTo>
                  <a:pt x="1595" y="2342"/>
                  <a:pt x="1463" y="2497"/>
                  <a:pt x="1463" y="2671"/>
                </a:cubicBezTo>
                <a:close/>
                <a:moveTo>
                  <a:pt x="2121" y="647"/>
                </a:moveTo>
                <a:cubicBezTo>
                  <a:pt x="1874" y="647"/>
                  <a:pt x="1687" y="716"/>
                  <a:pt x="1565" y="789"/>
                </a:cubicBezTo>
                <a:cubicBezTo>
                  <a:pt x="1627" y="1121"/>
                  <a:pt x="1627" y="1121"/>
                  <a:pt x="1627" y="1121"/>
                </a:cubicBezTo>
                <a:cubicBezTo>
                  <a:pt x="1720" y="1065"/>
                  <a:pt x="1838" y="1029"/>
                  <a:pt x="1986" y="1029"/>
                </a:cubicBezTo>
                <a:cubicBezTo>
                  <a:pt x="2134" y="1032"/>
                  <a:pt x="2177" y="1101"/>
                  <a:pt x="2177" y="1187"/>
                </a:cubicBezTo>
                <a:cubicBezTo>
                  <a:pt x="2177" y="1302"/>
                  <a:pt x="2042" y="1414"/>
                  <a:pt x="1914" y="1552"/>
                </a:cubicBezTo>
                <a:cubicBezTo>
                  <a:pt x="1729" y="1747"/>
                  <a:pt x="1641" y="1921"/>
                  <a:pt x="1614" y="2099"/>
                </a:cubicBezTo>
                <a:cubicBezTo>
                  <a:pt x="1611" y="2125"/>
                  <a:pt x="1608" y="2155"/>
                  <a:pt x="1604" y="2184"/>
                </a:cubicBezTo>
                <a:cubicBezTo>
                  <a:pt x="2065" y="2184"/>
                  <a:pt x="2065" y="2184"/>
                  <a:pt x="2065" y="2184"/>
                </a:cubicBezTo>
                <a:cubicBezTo>
                  <a:pt x="2072" y="2155"/>
                  <a:pt x="2075" y="2128"/>
                  <a:pt x="2081" y="2105"/>
                </a:cubicBezTo>
                <a:cubicBezTo>
                  <a:pt x="2111" y="1957"/>
                  <a:pt x="2177" y="1845"/>
                  <a:pt x="2305" y="1717"/>
                </a:cubicBezTo>
                <a:cubicBezTo>
                  <a:pt x="2490" y="1526"/>
                  <a:pt x="2664" y="1358"/>
                  <a:pt x="2664" y="1095"/>
                </a:cubicBezTo>
                <a:cubicBezTo>
                  <a:pt x="2664" y="825"/>
                  <a:pt x="2437" y="647"/>
                  <a:pt x="2121" y="647"/>
                </a:cubicBez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64" name="图片 6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66" name="矩形 65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9575" y="1179701"/>
            <a:ext cx="5276850" cy="436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分析问题</a:t>
            </a: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795766" y="1217021"/>
            <a:ext cx="10618994" cy="442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    </a:t>
            </a:r>
            <a:r>
              <a:rPr lang="zh-CN" altLang="en-US" dirty="0" smtClean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餐桌定位的方法？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28509" y="2359198"/>
            <a:ext cx="1210588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分析问题</a:t>
            </a:r>
          </a:p>
        </p:txBody>
      </p:sp>
      <p:cxnSp>
        <p:nvCxnSpPr>
          <p:cNvPr id="63" name="直接连接符 62"/>
          <p:cNvCxnSpPr/>
          <p:nvPr/>
        </p:nvCxnSpPr>
        <p:spPr>
          <a:xfrm>
            <a:off x="949703" y="2901152"/>
            <a:ext cx="2045874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KSO_Shape"/>
          <p:cNvSpPr/>
          <p:nvPr/>
        </p:nvSpPr>
        <p:spPr bwMode="auto">
          <a:xfrm>
            <a:off x="1037854" y="2285784"/>
            <a:ext cx="488463" cy="491061"/>
          </a:xfrm>
          <a:custGeom>
            <a:avLst/>
            <a:gdLst>
              <a:gd name="T0" fmla="*/ 942322 w 3841"/>
              <a:gd name="T1" fmla="*/ 1696878 h 3861"/>
              <a:gd name="T2" fmla="*/ 612206 w 3841"/>
              <a:gd name="T3" fmla="*/ 1630196 h 3861"/>
              <a:gd name="T4" fmla="*/ 0 w 3841"/>
              <a:gd name="T5" fmla="*/ 1797599 h 3861"/>
              <a:gd name="T6" fmla="*/ 282090 w 3841"/>
              <a:gd name="T7" fmla="*/ 1380724 h 3861"/>
              <a:gd name="T8" fmla="*/ 93719 w 3841"/>
              <a:gd name="T9" fmla="*/ 848206 h 3861"/>
              <a:gd name="T10" fmla="*/ 942322 w 3841"/>
              <a:gd name="T11" fmla="*/ 0 h 3861"/>
              <a:gd name="T12" fmla="*/ 1790924 w 3841"/>
              <a:gd name="T13" fmla="*/ 848206 h 3861"/>
              <a:gd name="T14" fmla="*/ 942322 w 3841"/>
              <a:gd name="T15" fmla="*/ 1696878 h 3861"/>
              <a:gd name="T16" fmla="*/ 682146 w 3841"/>
              <a:gd name="T17" fmla="*/ 1245496 h 3861"/>
              <a:gd name="T18" fmla="*/ 803375 w 3841"/>
              <a:gd name="T19" fmla="*/ 1371398 h 3861"/>
              <a:gd name="T20" fmla="*/ 956776 w 3841"/>
              <a:gd name="T21" fmla="*/ 1221248 h 3861"/>
              <a:gd name="T22" fmla="*/ 830884 w 3841"/>
              <a:gd name="T23" fmla="*/ 1092082 h 3861"/>
              <a:gd name="T24" fmla="*/ 682146 w 3841"/>
              <a:gd name="T25" fmla="*/ 1245496 h 3861"/>
              <a:gd name="T26" fmla="*/ 988948 w 3841"/>
              <a:gd name="T27" fmla="*/ 301698 h 3861"/>
              <a:gd name="T28" fmla="*/ 729705 w 3841"/>
              <a:gd name="T29" fmla="*/ 367913 h 3861"/>
              <a:gd name="T30" fmla="*/ 758613 w 3841"/>
              <a:gd name="T31" fmla="*/ 522726 h 3861"/>
              <a:gd name="T32" fmla="*/ 926002 w 3841"/>
              <a:gd name="T33" fmla="*/ 479826 h 3861"/>
              <a:gd name="T34" fmla="*/ 1015059 w 3841"/>
              <a:gd name="T35" fmla="*/ 553502 h 3861"/>
              <a:gd name="T36" fmla="*/ 892431 w 3841"/>
              <a:gd name="T37" fmla="*/ 723703 h 3861"/>
              <a:gd name="T38" fmla="*/ 752552 w 3841"/>
              <a:gd name="T39" fmla="*/ 978771 h 3861"/>
              <a:gd name="T40" fmla="*/ 747889 w 3841"/>
              <a:gd name="T41" fmla="*/ 1018406 h 3861"/>
              <a:gd name="T42" fmla="*/ 962837 w 3841"/>
              <a:gd name="T43" fmla="*/ 1018406 h 3861"/>
              <a:gd name="T44" fmla="*/ 970298 w 3841"/>
              <a:gd name="T45" fmla="*/ 981568 h 3861"/>
              <a:gd name="T46" fmla="*/ 1074741 w 3841"/>
              <a:gd name="T47" fmla="*/ 800643 h 3861"/>
              <a:gd name="T48" fmla="*/ 1242130 w 3841"/>
              <a:gd name="T49" fmla="*/ 510602 h 3861"/>
              <a:gd name="T50" fmla="*/ 988948 w 3841"/>
              <a:gd name="T51" fmla="*/ 301698 h 3861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841" h="3861">
                <a:moveTo>
                  <a:pt x="2021" y="3639"/>
                </a:moveTo>
                <a:cubicBezTo>
                  <a:pt x="1770" y="3639"/>
                  <a:pt x="1531" y="3588"/>
                  <a:pt x="1313" y="3496"/>
                </a:cubicBezTo>
                <a:cubicBezTo>
                  <a:pt x="830" y="3861"/>
                  <a:pt x="0" y="3855"/>
                  <a:pt x="0" y="3855"/>
                </a:cubicBezTo>
                <a:cubicBezTo>
                  <a:pt x="0" y="3855"/>
                  <a:pt x="417" y="3566"/>
                  <a:pt x="605" y="2961"/>
                </a:cubicBezTo>
                <a:cubicBezTo>
                  <a:pt x="352" y="2648"/>
                  <a:pt x="201" y="2252"/>
                  <a:pt x="201" y="1819"/>
                </a:cubicBezTo>
                <a:cubicBezTo>
                  <a:pt x="201" y="814"/>
                  <a:pt x="1016" y="0"/>
                  <a:pt x="2021" y="0"/>
                </a:cubicBezTo>
                <a:cubicBezTo>
                  <a:pt x="3026" y="0"/>
                  <a:pt x="3841" y="814"/>
                  <a:pt x="3841" y="1819"/>
                </a:cubicBezTo>
                <a:cubicBezTo>
                  <a:pt x="3841" y="2824"/>
                  <a:pt x="3026" y="3639"/>
                  <a:pt x="2021" y="3639"/>
                </a:cubicBezTo>
                <a:close/>
                <a:moveTo>
                  <a:pt x="1463" y="2671"/>
                </a:moveTo>
                <a:cubicBezTo>
                  <a:pt x="1463" y="2826"/>
                  <a:pt x="1568" y="2941"/>
                  <a:pt x="1723" y="2941"/>
                </a:cubicBezTo>
                <a:cubicBezTo>
                  <a:pt x="1917" y="2941"/>
                  <a:pt x="2052" y="2806"/>
                  <a:pt x="2052" y="2619"/>
                </a:cubicBezTo>
                <a:cubicBezTo>
                  <a:pt x="2052" y="2457"/>
                  <a:pt x="1940" y="2342"/>
                  <a:pt x="1782" y="2342"/>
                </a:cubicBezTo>
                <a:cubicBezTo>
                  <a:pt x="1595" y="2342"/>
                  <a:pt x="1463" y="2497"/>
                  <a:pt x="1463" y="2671"/>
                </a:cubicBezTo>
                <a:close/>
                <a:moveTo>
                  <a:pt x="2121" y="647"/>
                </a:moveTo>
                <a:cubicBezTo>
                  <a:pt x="1874" y="647"/>
                  <a:pt x="1687" y="716"/>
                  <a:pt x="1565" y="789"/>
                </a:cubicBezTo>
                <a:cubicBezTo>
                  <a:pt x="1627" y="1121"/>
                  <a:pt x="1627" y="1121"/>
                  <a:pt x="1627" y="1121"/>
                </a:cubicBezTo>
                <a:cubicBezTo>
                  <a:pt x="1720" y="1065"/>
                  <a:pt x="1838" y="1029"/>
                  <a:pt x="1986" y="1029"/>
                </a:cubicBezTo>
                <a:cubicBezTo>
                  <a:pt x="2134" y="1032"/>
                  <a:pt x="2177" y="1101"/>
                  <a:pt x="2177" y="1187"/>
                </a:cubicBezTo>
                <a:cubicBezTo>
                  <a:pt x="2177" y="1302"/>
                  <a:pt x="2042" y="1414"/>
                  <a:pt x="1914" y="1552"/>
                </a:cubicBezTo>
                <a:cubicBezTo>
                  <a:pt x="1729" y="1747"/>
                  <a:pt x="1641" y="1921"/>
                  <a:pt x="1614" y="2099"/>
                </a:cubicBezTo>
                <a:cubicBezTo>
                  <a:pt x="1611" y="2125"/>
                  <a:pt x="1608" y="2155"/>
                  <a:pt x="1604" y="2184"/>
                </a:cubicBezTo>
                <a:cubicBezTo>
                  <a:pt x="2065" y="2184"/>
                  <a:pt x="2065" y="2184"/>
                  <a:pt x="2065" y="2184"/>
                </a:cubicBezTo>
                <a:cubicBezTo>
                  <a:pt x="2072" y="2155"/>
                  <a:pt x="2075" y="2128"/>
                  <a:pt x="2081" y="2105"/>
                </a:cubicBezTo>
                <a:cubicBezTo>
                  <a:pt x="2111" y="1957"/>
                  <a:pt x="2177" y="1845"/>
                  <a:pt x="2305" y="1717"/>
                </a:cubicBezTo>
                <a:cubicBezTo>
                  <a:pt x="2490" y="1526"/>
                  <a:pt x="2664" y="1358"/>
                  <a:pt x="2664" y="1095"/>
                </a:cubicBezTo>
                <a:cubicBezTo>
                  <a:pt x="2664" y="825"/>
                  <a:pt x="2437" y="647"/>
                  <a:pt x="2121" y="647"/>
                </a:cubicBez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64" name="图片 6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66" name="矩形 65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4255" y="1397000"/>
            <a:ext cx="5276850" cy="391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图像识别</a:t>
            </a: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/>
        </p:nvSpPr>
        <p:spPr>
          <a:xfrm>
            <a:off x="1376109" y="1317798"/>
            <a:ext cx="1210588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latin typeface="黑体" panose="02010609060101010101" charset="-122"/>
                <a:ea typeface="黑体" panose="02010609060101010101" charset="-122"/>
              </a:rPr>
              <a:t>岔路旋转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63" name="直接连接符 62"/>
          <p:cNvCxnSpPr/>
          <p:nvPr/>
        </p:nvCxnSpPr>
        <p:spPr>
          <a:xfrm>
            <a:off x="743328" y="1908012"/>
            <a:ext cx="2045874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KSO_Shape"/>
          <p:cNvSpPr/>
          <p:nvPr/>
        </p:nvSpPr>
        <p:spPr bwMode="auto">
          <a:xfrm>
            <a:off x="824494" y="1226604"/>
            <a:ext cx="488463" cy="491061"/>
          </a:xfrm>
          <a:custGeom>
            <a:avLst/>
            <a:gdLst>
              <a:gd name="T0" fmla="*/ 942322 w 3841"/>
              <a:gd name="T1" fmla="*/ 1696878 h 3861"/>
              <a:gd name="T2" fmla="*/ 612206 w 3841"/>
              <a:gd name="T3" fmla="*/ 1630196 h 3861"/>
              <a:gd name="T4" fmla="*/ 0 w 3841"/>
              <a:gd name="T5" fmla="*/ 1797599 h 3861"/>
              <a:gd name="T6" fmla="*/ 282090 w 3841"/>
              <a:gd name="T7" fmla="*/ 1380724 h 3861"/>
              <a:gd name="T8" fmla="*/ 93719 w 3841"/>
              <a:gd name="T9" fmla="*/ 848206 h 3861"/>
              <a:gd name="T10" fmla="*/ 942322 w 3841"/>
              <a:gd name="T11" fmla="*/ 0 h 3861"/>
              <a:gd name="T12" fmla="*/ 1790924 w 3841"/>
              <a:gd name="T13" fmla="*/ 848206 h 3861"/>
              <a:gd name="T14" fmla="*/ 942322 w 3841"/>
              <a:gd name="T15" fmla="*/ 1696878 h 3861"/>
              <a:gd name="T16" fmla="*/ 682146 w 3841"/>
              <a:gd name="T17" fmla="*/ 1245496 h 3861"/>
              <a:gd name="T18" fmla="*/ 803375 w 3841"/>
              <a:gd name="T19" fmla="*/ 1371398 h 3861"/>
              <a:gd name="T20" fmla="*/ 956776 w 3841"/>
              <a:gd name="T21" fmla="*/ 1221248 h 3861"/>
              <a:gd name="T22" fmla="*/ 830884 w 3841"/>
              <a:gd name="T23" fmla="*/ 1092082 h 3861"/>
              <a:gd name="T24" fmla="*/ 682146 w 3841"/>
              <a:gd name="T25" fmla="*/ 1245496 h 3861"/>
              <a:gd name="T26" fmla="*/ 988948 w 3841"/>
              <a:gd name="T27" fmla="*/ 301698 h 3861"/>
              <a:gd name="T28" fmla="*/ 729705 w 3841"/>
              <a:gd name="T29" fmla="*/ 367913 h 3861"/>
              <a:gd name="T30" fmla="*/ 758613 w 3841"/>
              <a:gd name="T31" fmla="*/ 522726 h 3861"/>
              <a:gd name="T32" fmla="*/ 926002 w 3841"/>
              <a:gd name="T33" fmla="*/ 479826 h 3861"/>
              <a:gd name="T34" fmla="*/ 1015059 w 3841"/>
              <a:gd name="T35" fmla="*/ 553502 h 3861"/>
              <a:gd name="T36" fmla="*/ 892431 w 3841"/>
              <a:gd name="T37" fmla="*/ 723703 h 3861"/>
              <a:gd name="T38" fmla="*/ 752552 w 3841"/>
              <a:gd name="T39" fmla="*/ 978771 h 3861"/>
              <a:gd name="T40" fmla="*/ 747889 w 3841"/>
              <a:gd name="T41" fmla="*/ 1018406 h 3861"/>
              <a:gd name="T42" fmla="*/ 962837 w 3841"/>
              <a:gd name="T43" fmla="*/ 1018406 h 3861"/>
              <a:gd name="T44" fmla="*/ 970298 w 3841"/>
              <a:gd name="T45" fmla="*/ 981568 h 3861"/>
              <a:gd name="T46" fmla="*/ 1074741 w 3841"/>
              <a:gd name="T47" fmla="*/ 800643 h 3861"/>
              <a:gd name="T48" fmla="*/ 1242130 w 3841"/>
              <a:gd name="T49" fmla="*/ 510602 h 3861"/>
              <a:gd name="T50" fmla="*/ 988948 w 3841"/>
              <a:gd name="T51" fmla="*/ 301698 h 3861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841" h="3861">
                <a:moveTo>
                  <a:pt x="2021" y="3639"/>
                </a:moveTo>
                <a:cubicBezTo>
                  <a:pt x="1770" y="3639"/>
                  <a:pt x="1531" y="3588"/>
                  <a:pt x="1313" y="3496"/>
                </a:cubicBezTo>
                <a:cubicBezTo>
                  <a:pt x="830" y="3861"/>
                  <a:pt x="0" y="3855"/>
                  <a:pt x="0" y="3855"/>
                </a:cubicBezTo>
                <a:cubicBezTo>
                  <a:pt x="0" y="3855"/>
                  <a:pt x="417" y="3566"/>
                  <a:pt x="605" y="2961"/>
                </a:cubicBezTo>
                <a:cubicBezTo>
                  <a:pt x="352" y="2648"/>
                  <a:pt x="201" y="2252"/>
                  <a:pt x="201" y="1819"/>
                </a:cubicBezTo>
                <a:cubicBezTo>
                  <a:pt x="201" y="814"/>
                  <a:pt x="1016" y="0"/>
                  <a:pt x="2021" y="0"/>
                </a:cubicBezTo>
                <a:cubicBezTo>
                  <a:pt x="3026" y="0"/>
                  <a:pt x="3841" y="814"/>
                  <a:pt x="3841" y="1819"/>
                </a:cubicBezTo>
                <a:cubicBezTo>
                  <a:pt x="3841" y="2824"/>
                  <a:pt x="3026" y="3639"/>
                  <a:pt x="2021" y="3639"/>
                </a:cubicBezTo>
                <a:close/>
                <a:moveTo>
                  <a:pt x="1463" y="2671"/>
                </a:moveTo>
                <a:cubicBezTo>
                  <a:pt x="1463" y="2826"/>
                  <a:pt x="1568" y="2941"/>
                  <a:pt x="1723" y="2941"/>
                </a:cubicBezTo>
                <a:cubicBezTo>
                  <a:pt x="1917" y="2941"/>
                  <a:pt x="2052" y="2806"/>
                  <a:pt x="2052" y="2619"/>
                </a:cubicBezTo>
                <a:cubicBezTo>
                  <a:pt x="2052" y="2457"/>
                  <a:pt x="1940" y="2342"/>
                  <a:pt x="1782" y="2342"/>
                </a:cubicBezTo>
                <a:cubicBezTo>
                  <a:pt x="1595" y="2342"/>
                  <a:pt x="1463" y="2497"/>
                  <a:pt x="1463" y="2671"/>
                </a:cubicBezTo>
                <a:close/>
                <a:moveTo>
                  <a:pt x="2121" y="647"/>
                </a:moveTo>
                <a:cubicBezTo>
                  <a:pt x="1874" y="647"/>
                  <a:pt x="1687" y="716"/>
                  <a:pt x="1565" y="789"/>
                </a:cubicBezTo>
                <a:cubicBezTo>
                  <a:pt x="1627" y="1121"/>
                  <a:pt x="1627" y="1121"/>
                  <a:pt x="1627" y="1121"/>
                </a:cubicBezTo>
                <a:cubicBezTo>
                  <a:pt x="1720" y="1065"/>
                  <a:pt x="1838" y="1029"/>
                  <a:pt x="1986" y="1029"/>
                </a:cubicBezTo>
                <a:cubicBezTo>
                  <a:pt x="2134" y="1032"/>
                  <a:pt x="2177" y="1101"/>
                  <a:pt x="2177" y="1187"/>
                </a:cubicBezTo>
                <a:cubicBezTo>
                  <a:pt x="2177" y="1302"/>
                  <a:pt x="2042" y="1414"/>
                  <a:pt x="1914" y="1552"/>
                </a:cubicBezTo>
                <a:cubicBezTo>
                  <a:pt x="1729" y="1747"/>
                  <a:pt x="1641" y="1921"/>
                  <a:pt x="1614" y="2099"/>
                </a:cubicBezTo>
                <a:cubicBezTo>
                  <a:pt x="1611" y="2125"/>
                  <a:pt x="1608" y="2155"/>
                  <a:pt x="1604" y="2184"/>
                </a:cubicBezTo>
                <a:cubicBezTo>
                  <a:pt x="2065" y="2184"/>
                  <a:pt x="2065" y="2184"/>
                  <a:pt x="2065" y="2184"/>
                </a:cubicBezTo>
                <a:cubicBezTo>
                  <a:pt x="2072" y="2155"/>
                  <a:pt x="2075" y="2128"/>
                  <a:pt x="2081" y="2105"/>
                </a:cubicBezTo>
                <a:cubicBezTo>
                  <a:pt x="2111" y="1957"/>
                  <a:pt x="2177" y="1845"/>
                  <a:pt x="2305" y="1717"/>
                </a:cubicBezTo>
                <a:cubicBezTo>
                  <a:pt x="2490" y="1526"/>
                  <a:pt x="2664" y="1358"/>
                  <a:pt x="2664" y="1095"/>
                </a:cubicBezTo>
                <a:cubicBezTo>
                  <a:pt x="2664" y="825"/>
                  <a:pt x="2437" y="647"/>
                  <a:pt x="2121" y="647"/>
                </a:cubicBez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64" name="图片 6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66" name="矩形 65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8" name="图片 6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  <p:pic>
        <p:nvPicPr>
          <p:cNvPr id="69" name="图片 68"/>
          <p:cNvPicPr/>
          <p:nvPr/>
        </p:nvPicPr>
        <p:blipFill>
          <a:blip r:embed="rId6"/>
          <a:stretch>
            <a:fillRect/>
          </a:stretch>
        </p:blipFill>
        <p:spPr>
          <a:xfrm>
            <a:off x="4225431" y="1686952"/>
            <a:ext cx="7167147" cy="3504675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795767" y="2395204"/>
            <a:ext cx="312911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b="1" dirty="0"/>
              <a:t>蓝色的“如果”模块，条件符合的情况下，为什么没有写执行的具体内容？</a:t>
            </a:r>
            <a:endParaRPr lang="zh-CN" altLang="en-US" dirty="0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583</Words>
  <Application>Microsoft Office PowerPoint</Application>
  <PresentationFormat>自定义</PresentationFormat>
  <Paragraphs>82</Paragraphs>
  <Slides>15</Slides>
  <Notes>8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6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DEEP</dc:creator>
  <cp:lastModifiedBy>wlj</cp:lastModifiedBy>
  <cp:revision>185</cp:revision>
  <dcterms:created xsi:type="dcterms:W3CDTF">2018-09-04T06:51:00Z</dcterms:created>
  <dcterms:modified xsi:type="dcterms:W3CDTF">2019-06-25T08:42:21Z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2052-11.1.0.8573</vt:lpwstr>
  </property>
</Properties>
</file>

<file path=docProps/thumbnail.jpeg>
</file>